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3"/>
  </p:notesMasterIdLst>
  <p:handoutMasterIdLst>
    <p:handoutMasterId r:id="rId14"/>
  </p:handoutMasterIdLst>
  <p:sldIdLst>
    <p:sldId id="287" r:id="rId6"/>
    <p:sldId id="257" r:id="rId7"/>
    <p:sldId id="294" r:id="rId8"/>
    <p:sldId id="295" r:id="rId9"/>
    <p:sldId id="299" r:id="rId10"/>
    <p:sldId id="298" r:id="rId11"/>
    <p:sldId id="290" r:id="rId12"/>
  </p:sldIdLst>
  <p:sldSz cx="7559675" cy="1069181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3"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DA1"/>
    <a:srgbClr val="C46E55"/>
    <a:srgbClr val="FFFFFF"/>
    <a:srgbClr val="AD7C4F"/>
    <a:srgbClr val="FDCBAB"/>
    <a:srgbClr val="B4573E"/>
    <a:srgbClr val="FE9863"/>
    <a:srgbClr val="E1BA6F"/>
    <a:srgbClr val="BBE7FF"/>
    <a:srgbClr val="E3F0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89B87C-5AD9-410F-8056-316E758C2AB6}" v="2" dt="2026-03-06T16:19:34.82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5" autoAdjust="0"/>
    <p:restoredTop sz="96283" autoAdjust="0"/>
  </p:normalViewPr>
  <p:slideViewPr>
    <p:cSldViewPr snapToGrid="0" showGuides="1">
      <p:cViewPr>
        <p:scale>
          <a:sx n="100" d="100"/>
          <a:sy n="100" d="100"/>
        </p:scale>
        <p:origin x="3102" y="-2040"/>
      </p:cViewPr>
      <p:guideLst>
        <p:guide orient="horz" pos="3413"/>
        <p:guide pos="2381"/>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60" d="100"/>
          <a:sy n="160" d="100"/>
        </p:scale>
        <p:origin x="558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AMAREVIC Ivana" userId="00f9c4f3-46ce-4662-9f01-c776ceee4697" providerId="ADAL" clId="{867833D1-83DC-493E-A192-5511DEE0841E}"/>
    <pc:docChg chg="modSld">
      <pc:chgData name="PALAMAREVIC Ivana" userId="00f9c4f3-46ce-4662-9f01-c776ceee4697" providerId="ADAL" clId="{867833D1-83DC-493E-A192-5511DEE0841E}" dt="2026-03-06T16:23:49.439" v="126" actId="20577"/>
      <pc:docMkLst>
        <pc:docMk/>
      </pc:docMkLst>
      <pc:sldChg chg="modSp mod">
        <pc:chgData name="PALAMAREVIC Ivana" userId="00f9c4f3-46ce-4662-9f01-c776ceee4697" providerId="ADAL" clId="{867833D1-83DC-493E-A192-5511DEE0841E}" dt="2026-03-06T16:15:27.314" v="11" actId="20577"/>
        <pc:sldMkLst>
          <pc:docMk/>
          <pc:sldMk cId="1000141872" sldId="257"/>
        </pc:sldMkLst>
        <pc:spChg chg="mod">
          <ac:chgData name="PALAMAREVIC Ivana" userId="00f9c4f3-46ce-4662-9f01-c776ceee4697" providerId="ADAL" clId="{867833D1-83DC-493E-A192-5511DEE0841E}" dt="2026-03-06T16:15:27.314" v="11" actId="20577"/>
          <ac:spMkLst>
            <pc:docMk/>
            <pc:sldMk cId="1000141872" sldId="257"/>
            <ac:spMk id="2" creationId="{41E62BCB-13EE-5EF0-477B-4A075DC66FFB}"/>
          </ac:spMkLst>
        </pc:spChg>
      </pc:sldChg>
      <pc:sldChg chg="modSp mod">
        <pc:chgData name="PALAMAREVIC Ivana" userId="00f9c4f3-46ce-4662-9f01-c776ceee4697" providerId="ADAL" clId="{867833D1-83DC-493E-A192-5511DEE0841E}" dt="2026-03-06T16:20:59.508" v="64" actId="20577"/>
        <pc:sldMkLst>
          <pc:docMk/>
          <pc:sldMk cId="4074870096" sldId="287"/>
        </pc:sldMkLst>
        <pc:spChg chg="mod">
          <ac:chgData name="PALAMAREVIC Ivana" userId="00f9c4f3-46ce-4662-9f01-c776ceee4697" providerId="ADAL" clId="{867833D1-83DC-493E-A192-5511DEE0841E}" dt="2026-03-06T16:20:59.508" v="64" actId="20577"/>
          <ac:spMkLst>
            <pc:docMk/>
            <pc:sldMk cId="4074870096" sldId="287"/>
            <ac:spMk id="2" creationId="{9724A5BB-F58E-0D50-301B-C7241006E5F4}"/>
          </ac:spMkLst>
        </pc:spChg>
        <pc:spChg chg="mod">
          <ac:chgData name="PALAMAREVIC Ivana" userId="00f9c4f3-46ce-4662-9f01-c776ceee4697" providerId="ADAL" clId="{867833D1-83DC-493E-A192-5511DEE0841E}" dt="2026-03-06T16:14:23.041" v="3" actId="20577"/>
          <ac:spMkLst>
            <pc:docMk/>
            <pc:sldMk cId="4074870096" sldId="287"/>
            <ac:spMk id="26" creationId="{12378928-C868-ABB9-0E44-2AE50CC41A9D}"/>
          </ac:spMkLst>
        </pc:spChg>
        <pc:picChg chg="mod">
          <ac:chgData name="PALAMAREVIC Ivana" userId="00f9c4f3-46ce-4662-9f01-c776ceee4697" providerId="ADAL" clId="{867833D1-83DC-493E-A192-5511DEE0841E}" dt="2026-03-06T16:14:34.033" v="4" actId="1076"/>
          <ac:picMkLst>
            <pc:docMk/>
            <pc:sldMk cId="4074870096" sldId="287"/>
            <ac:picMk id="6" creationId="{5C48DF73-AEB4-A1B3-6E7F-D239FE792B1D}"/>
          </ac:picMkLst>
        </pc:picChg>
      </pc:sldChg>
      <pc:sldChg chg="modSp mod">
        <pc:chgData name="PALAMAREVIC Ivana" userId="00f9c4f3-46ce-4662-9f01-c776ceee4697" providerId="ADAL" clId="{867833D1-83DC-493E-A192-5511DEE0841E}" dt="2026-03-06T16:23:49.439" v="126" actId="20577"/>
        <pc:sldMkLst>
          <pc:docMk/>
          <pc:sldMk cId="2102426906" sldId="290"/>
        </pc:sldMkLst>
        <pc:spChg chg="mod">
          <ac:chgData name="PALAMAREVIC Ivana" userId="00f9c4f3-46ce-4662-9f01-c776ceee4697" providerId="ADAL" clId="{867833D1-83DC-493E-A192-5511DEE0841E}" dt="2026-03-06T16:23:49.439" v="126" actId="20577"/>
          <ac:spMkLst>
            <pc:docMk/>
            <pc:sldMk cId="2102426906" sldId="290"/>
            <ac:spMk id="6" creationId="{A664C672-CB68-AE9E-111A-854680C57C50}"/>
          </ac:spMkLst>
        </pc:spChg>
        <pc:spChg chg="mod">
          <ac:chgData name="PALAMAREVIC Ivana" userId="00f9c4f3-46ce-4662-9f01-c776ceee4697" providerId="ADAL" clId="{867833D1-83DC-493E-A192-5511DEE0841E}" dt="2026-03-06T16:23:40.166" v="118" actId="20577"/>
          <ac:spMkLst>
            <pc:docMk/>
            <pc:sldMk cId="2102426906" sldId="290"/>
            <ac:spMk id="16" creationId="{38768875-3EF6-9FB8-BDC9-9FF6FBC9D0ED}"/>
          </ac:spMkLst>
        </pc:spChg>
      </pc:sldChg>
      <pc:sldChg chg="modSp mod">
        <pc:chgData name="PALAMAREVIC Ivana" userId="00f9c4f3-46ce-4662-9f01-c776ceee4697" providerId="ADAL" clId="{867833D1-83DC-493E-A192-5511DEE0841E}" dt="2026-03-06T16:16:39.982" v="24" actId="20577"/>
        <pc:sldMkLst>
          <pc:docMk/>
          <pc:sldMk cId="1600527770" sldId="294"/>
        </pc:sldMkLst>
        <pc:spChg chg="mod">
          <ac:chgData name="PALAMAREVIC Ivana" userId="00f9c4f3-46ce-4662-9f01-c776ceee4697" providerId="ADAL" clId="{867833D1-83DC-493E-A192-5511DEE0841E}" dt="2026-03-06T16:16:39.982" v="24" actId="20577"/>
          <ac:spMkLst>
            <pc:docMk/>
            <pc:sldMk cId="1600527770" sldId="294"/>
            <ac:spMk id="2" creationId="{41E62BCB-13EE-5EF0-477B-4A075DC66FFB}"/>
          </ac:spMkLst>
        </pc:spChg>
      </pc:sldChg>
      <pc:sldChg chg="modSp mod">
        <pc:chgData name="PALAMAREVIC Ivana" userId="00f9c4f3-46ce-4662-9f01-c776ceee4697" providerId="ADAL" clId="{867833D1-83DC-493E-A192-5511DEE0841E}" dt="2026-03-06T16:18:18.835" v="37" actId="1076"/>
        <pc:sldMkLst>
          <pc:docMk/>
          <pc:sldMk cId="3480177080" sldId="295"/>
        </pc:sldMkLst>
        <pc:spChg chg="mod">
          <ac:chgData name="PALAMAREVIC Ivana" userId="00f9c4f3-46ce-4662-9f01-c776ceee4697" providerId="ADAL" clId="{867833D1-83DC-493E-A192-5511DEE0841E}" dt="2026-03-06T16:18:18.835" v="37" actId="1076"/>
          <ac:spMkLst>
            <pc:docMk/>
            <pc:sldMk cId="3480177080" sldId="295"/>
            <ac:spMk id="2" creationId="{41E62BCB-13EE-5EF0-477B-4A075DC66FFB}"/>
          </ac:spMkLst>
        </pc:spChg>
      </pc:sldChg>
      <pc:sldChg chg="modSp mod">
        <pc:chgData name="PALAMAREVIC Ivana" userId="00f9c4f3-46ce-4662-9f01-c776ceee4697" providerId="ADAL" clId="{867833D1-83DC-493E-A192-5511DEE0841E}" dt="2026-03-06T16:23:02.987" v="101" actId="20577"/>
        <pc:sldMkLst>
          <pc:docMk/>
          <pc:sldMk cId="4141911015" sldId="298"/>
        </pc:sldMkLst>
        <pc:spChg chg="mod">
          <ac:chgData name="PALAMAREVIC Ivana" userId="00f9c4f3-46ce-4662-9f01-c776ceee4697" providerId="ADAL" clId="{867833D1-83DC-493E-A192-5511DEE0841E}" dt="2026-03-06T16:22:17.612" v="81" actId="1076"/>
          <ac:spMkLst>
            <pc:docMk/>
            <pc:sldMk cId="4141911015" sldId="298"/>
            <ac:spMk id="10" creationId="{31DBF5FD-5E42-E1AC-921B-8461E1E22DFB}"/>
          </ac:spMkLst>
        </pc:spChg>
        <pc:spChg chg="mod">
          <ac:chgData name="PALAMAREVIC Ivana" userId="00f9c4f3-46ce-4662-9f01-c776ceee4697" providerId="ADAL" clId="{867833D1-83DC-493E-A192-5511DEE0841E}" dt="2026-03-06T16:22:48.190" v="94" actId="1076"/>
          <ac:spMkLst>
            <pc:docMk/>
            <pc:sldMk cId="4141911015" sldId="298"/>
            <ac:spMk id="13" creationId="{8F5DF8E6-B212-1BF2-9760-3978E2F33AD9}"/>
          </ac:spMkLst>
        </pc:spChg>
        <pc:spChg chg="mod">
          <ac:chgData name="PALAMAREVIC Ivana" userId="00f9c4f3-46ce-4662-9f01-c776ceee4697" providerId="ADAL" clId="{867833D1-83DC-493E-A192-5511DEE0841E}" dt="2026-03-06T16:20:48.594" v="62" actId="20577"/>
          <ac:spMkLst>
            <pc:docMk/>
            <pc:sldMk cId="4141911015" sldId="298"/>
            <ac:spMk id="15" creationId="{DCBAC451-539A-D0BA-4271-A660D7643788}"/>
          </ac:spMkLst>
        </pc:spChg>
        <pc:spChg chg="mod">
          <ac:chgData name="PALAMAREVIC Ivana" userId="00f9c4f3-46ce-4662-9f01-c776ceee4697" providerId="ADAL" clId="{867833D1-83DC-493E-A192-5511DEE0841E}" dt="2026-03-06T16:23:02.987" v="101" actId="20577"/>
          <ac:spMkLst>
            <pc:docMk/>
            <pc:sldMk cId="4141911015" sldId="298"/>
            <ac:spMk id="17" creationId="{FF76C6E3-382F-FE76-E5AB-4597255DD49A}"/>
          </ac:spMkLst>
        </pc:spChg>
      </pc:sldChg>
      <pc:sldChg chg="modSp mod">
        <pc:chgData name="PALAMAREVIC Ivana" userId="00f9c4f3-46ce-4662-9f01-c776ceee4697" providerId="ADAL" clId="{867833D1-83DC-493E-A192-5511DEE0841E}" dt="2026-03-06T16:19:37.866" v="53"/>
        <pc:sldMkLst>
          <pc:docMk/>
          <pc:sldMk cId="2318698444" sldId="299"/>
        </pc:sldMkLst>
        <pc:spChg chg="mod">
          <ac:chgData name="PALAMAREVIC Ivana" userId="00f9c4f3-46ce-4662-9f01-c776ceee4697" providerId="ADAL" clId="{867833D1-83DC-493E-A192-5511DEE0841E}" dt="2026-03-06T16:19:37.866" v="53"/>
          <ac:spMkLst>
            <pc:docMk/>
            <pc:sldMk cId="2318698444" sldId="299"/>
            <ac:spMk id="2" creationId="{EF543A17-01B6-FEEB-E9FA-B02A5B6F68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DD5B11A-EC8B-23BC-0E05-97286AE478E6}"/>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B2AF9FA2-9F39-E06A-8DC2-94FBF05F2F55}"/>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329B0554-3734-294E-A507-680C105D413B}" type="datetimeFigureOut">
              <a:rPr lang="fr-FR" smtClean="0"/>
              <a:t>06/03/2026</a:t>
            </a:fld>
            <a:endParaRPr lang="fr-FR"/>
          </a:p>
        </p:txBody>
      </p:sp>
      <p:sp>
        <p:nvSpPr>
          <p:cNvPr id="4" name="Espace réservé du pied de page 3">
            <a:extLst>
              <a:ext uri="{FF2B5EF4-FFF2-40B4-BE49-F238E27FC236}">
                <a16:creationId xmlns:a16="http://schemas.microsoft.com/office/drawing/2014/main" id="{F2CD922E-8E24-6926-2D1C-2C32956A8FA5}"/>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B97B62BF-CD26-55EE-6F8C-AD62CED7BD2F}"/>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FBD457D6-340F-8A43-B2CC-1E46E1335504}" type="slidenum">
              <a:rPr lang="fr-FR" smtClean="0"/>
              <a:t>‹#›</a:t>
            </a:fld>
            <a:endParaRPr lang="fr-FR"/>
          </a:p>
        </p:txBody>
      </p:sp>
    </p:spTree>
    <p:extLst>
      <p:ext uri="{BB962C8B-B14F-4D97-AF65-F5344CB8AC3E}">
        <p14:creationId xmlns:p14="http://schemas.microsoft.com/office/powerpoint/2010/main" val="119666696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4" userDrawn="1">
          <p15:clr>
            <a:srgbClr val="F26B43"/>
          </p15:clr>
        </p15:guide>
        <p15:guide id="2" pos="223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52F7EE-350A-0149-9E9E-6B29CCD6DA55}" type="datetimeFigureOut">
              <a:rPr lang="fr-FR" smtClean="0"/>
              <a:t>06/03/2026</a:t>
            </a:fld>
            <a:endParaRPr lang="fr-FR"/>
          </a:p>
        </p:txBody>
      </p:sp>
      <p:sp>
        <p:nvSpPr>
          <p:cNvPr id="4" name="Espace réservé de l'image des diapositives 3"/>
          <p:cNvSpPr>
            <a:spLocks noGrp="1" noRot="1" noChangeAspect="1"/>
          </p:cNvSpPr>
          <p:nvPr>
            <p:ph type="sldImg" idx="2"/>
          </p:nvPr>
        </p:nvSpPr>
        <p:spPr>
          <a:xfrm>
            <a:off x="2332038" y="1279525"/>
            <a:ext cx="2439987"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C1382A72-F263-BB43-8E0E-3857B09628A7}" type="slidenum">
              <a:rPr lang="fr-FR" smtClean="0"/>
              <a:t>‹#›</a:t>
            </a:fld>
            <a:endParaRPr lang="fr-FR"/>
          </a:p>
        </p:txBody>
      </p:sp>
    </p:spTree>
    <p:extLst>
      <p:ext uri="{BB962C8B-B14F-4D97-AF65-F5344CB8AC3E}">
        <p14:creationId xmlns:p14="http://schemas.microsoft.com/office/powerpoint/2010/main" val="274451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4472BEEF-8908-19A0-BF63-295AD0993014}"/>
              </a:ext>
            </a:extLst>
          </p:cNvPr>
          <p:cNvSpPr>
            <a:spLocks noGrp="1"/>
          </p:cNvSpPr>
          <p:nvPr>
            <p:ph type="pic" sz="quarter" idx="13" hasCustomPrompt="1"/>
          </p:nvPr>
        </p:nvSpPr>
        <p:spPr>
          <a:xfrm>
            <a:off x="503239" y="485775"/>
            <a:ext cx="6553200" cy="3455988"/>
          </a:xfrm>
          <a:solidFill>
            <a:schemeClr val="accent6"/>
          </a:solidFill>
        </p:spPr>
        <p:txBody>
          <a:bodyPr/>
          <a:lstStyle>
            <a:lvl1pPr>
              <a:defRPr sz="900"/>
            </a:lvl1pPr>
          </a:lstStyle>
          <a:p>
            <a:r>
              <a:rPr lang="fr-FR" dirty="0"/>
              <a:t>image</a:t>
            </a:r>
          </a:p>
        </p:txBody>
      </p:sp>
      <p:sp>
        <p:nvSpPr>
          <p:cNvPr id="2" name="Titre 1">
            <a:extLst>
              <a:ext uri="{FF2B5EF4-FFF2-40B4-BE49-F238E27FC236}">
                <a16:creationId xmlns:a16="http://schemas.microsoft.com/office/drawing/2014/main" id="{7FABDA64-6317-EAAA-CC6A-C6A1FE32596E}"/>
              </a:ext>
            </a:extLst>
          </p:cNvPr>
          <p:cNvSpPr>
            <a:spLocks noGrp="1"/>
          </p:cNvSpPr>
          <p:nvPr>
            <p:ph type="ctrTitle"/>
          </p:nvPr>
        </p:nvSpPr>
        <p:spPr>
          <a:xfrm>
            <a:off x="503238" y="485775"/>
            <a:ext cx="6553200" cy="1297305"/>
          </a:xfrm>
        </p:spPr>
        <p:txBody>
          <a:bodyPr anchor="b">
            <a:normAutofit/>
          </a:bodyPr>
          <a:lstStyle>
            <a:lvl1pPr algn="ctr">
              <a:defRPr sz="3200" b="1" i="0">
                <a:solidFill>
                  <a:schemeClr val="bg1"/>
                </a:solidFill>
                <a:latin typeface="Poppins ExtraBold" pitchFamily="2" charset="77"/>
                <a:cs typeface="Poppins ExtraBold" pitchFamily="2" charset="77"/>
              </a:defRPr>
            </a:lvl1pPr>
          </a:lstStyle>
          <a:p>
            <a:r>
              <a:rPr lang="de-DE"/>
              <a:t>Mastertitelformat bearbeiten</a:t>
            </a:r>
            <a:endParaRPr lang="fr-FR" dirty="0"/>
          </a:p>
        </p:txBody>
      </p:sp>
      <p:sp>
        <p:nvSpPr>
          <p:cNvPr id="3" name="Sous-titre 2">
            <a:extLst>
              <a:ext uri="{FF2B5EF4-FFF2-40B4-BE49-F238E27FC236}">
                <a16:creationId xmlns:a16="http://schemas.microsoft.com/office/drawing/2014/main" id="{837081FD-59E2-188D-605A-551FB4C29B64}"/>
              </a:ext>
            </a:extLst>
          </p:cNvPr>
          <p:cNvSpPr>
            <a:spLocks noGrp="1"/>
          </p:cNvSpPr>
          <p:nvPr>
            <p:ph type="subTitle" idx="1"/>
          </p:nvPr>
        </p:nvSpPr>
        <p:spPr>
          <a:xfrm>
            <a:off x="503238" y="1975104"/>
            <a:ext cx="6553200" cy="896113"/>
          </a:xfrm>
        </p:spPr>
        <p:txBody>
          <a:bodyPr/>
          <a:lstStyle>
            <a:lvl1pPr marL="0" indent="0" algn="ctr">
              <a:buNone/>
              <a:defRPr sz="2000" b="0" i="0">
                <a:solidFill>
                  <a:schemeClr val="bg1"/>
                </a:solidFill>
                <a:latin typeface="Poppins ExtraLight" pitchFamily="2" charset="77"/>
                <a:cs typeface="Poppins ExtraLight" pitchFamily="2" charset="77"/>
              </a:defRPr>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de-DE"/>
              <a:t>Master-Untertitelformat bearbeiten</a:t>
            </a:r>
            <a:endParaRPr lang="fr-FR" dirty="0"/>
          </a:p>
        </p:txBody>
      </p:sp>
      <p:sp>
        <p:nvSpPr>
          <p:cNvPr id="10" name="Espace réservé du texte 9">
            <a:extLst>
              <a:ext uri="{FF2B5EF4-FFF2-40B4-BE49-F238E27FC236}">
                <a16:creationId xmlns:a16="http://schemas.microsoft.com/office/drawing/2014/main" id="{D9CD1BEB-75B6-84E7-F2C6-EEF194F294FD}"/>
              </a:ext>
            </a:extLst>
          </p:cNvPr>
          <p:cNvSpPr>
            <a:spLocks noGrp="1"/>
          </p:cNvSpPr>
          <p:nvPr>
            <p:ph type="body" sz="quarter" idx="14" hasCustomPrompt="1"/>
          </p:nvPr>
        </p:nvSpPr>
        <p:spPr>
          <a:xfrm>
            <a:off x="893764" y="3162049"/>
            <a:ext cx="1661178" cy="614423"/>
          </a:xfrm>
        </p:spPr>
        <p:txBody>
          <a:bodyPr anchor="b" anchorCtr="0"/>
          <a:lstStyle>
            <a:lvl2pPr>
              <a:defRPr sz="1200" b="0" i="0">
                <a:solidFill>
                  <a:schemeClr val="bg1"/>
                </a:solidFill>
                <a:latin typeface="Poppins" pitchFamily="2" charset="77"/>
                <a:cs typeface="Poppins" pitchFamily="2" charset="77"/>
              </a:defRPr>
            </a:lvl2pPr>
          </a:lstStyle>
          <a:p>
            <a:pPr lvl="1"/>
            <a:r>
              <a:rPr lang="fr-FR" dirty="0"/>
              <a:t>Date</a:t>
            </a:r>
          </a:p>
        </p:txBody>
      </p:sp>
      <p:sp>
        <p:nvSpPr>
          <p:cNvPr id="12" name="Espace réservé du texte 9">
            <a:extLst>
              <a:ext uri="{FF2B5EF4-FFF2-40B4-BE49-F238E27FC236}">
                <a16:creationId xmlns:a16="http://schemas.microsoft.com/office/drawing/2014/main" id="{5EB148E8-B197-59D2-1EA4-9718E88BB940}"/>
              </a:ext>
            </a:extLst>
          </p:cNvPr>
          <p:cNvSpPr>
            <a:spLocks noGrp="1"/>
          </p:cNvSpPr>
          <p:nvPr>
            <p:ph type="body" sz="quarter" idx="16" hasCustomPrompt="1"/>
          </p:nvPr>
        </p:nvSpPr>
        <p:spPr>
          <a:xfrm>
            <a:off x="2765400" y="3162049"/>
            <a:ext cx="1659600" cy="614423"/>
          </a:xfrm>
        </p:spPr>
        <p:txBody>
          <a:bodyPr anchor="b" anchorCtr="0"/>
          <a:lstStyle>
            <a:lvl2pPr>
              <a:defRPr sz="1200" b="0" i="0">
                <a:solidFill>
                  <a:schemeClr val="bg1"/>
                </a:solidFill>
                <a:latin typeface="Poppins" pitchFamily="2" charset="77"/>
                <a:cs typeface="Poppins" pitchFamily="2" charset="77"/>
              </a:defRPr>
            </a:lvl2pPr>
          </a:lstStyle>
          <a:p>
            <a:pPr lvl="1"/>
            <a:r>
              <a:rPr lang="fr-FR" dirty="0"/>
              <a:t>Type</a:t>
            </a:r>
          </a:p>
        </p:txBody>
      </p:sp>
      <p:sp>
        <p:nvSpPr>
          <p:cNvPr id="13" name="Espace réservé du contenu 2">
            <a:extLst>
              <a:ext uri="{FF2B5EF4-FFF2-40B4-BE49-F238E27FC236}">
                <a16:creationId xmlns:a16="http://schemas.microsoft.com/office/drawing/2014/main" id="{4CD88A50-0667-F4E1-D21B-FB2C9BC71C43}"/>
              </a:ext>
            </a:extLst>
          </p:cNvPr>
          <p:cNvSpPr>
            <a:spLocks noGrp="1"/>
          </p:cNvSpPr>
          <p:nvPr>
            <p:ph idx="17" hasCustomPrompt="1"/>
          </p:nvPr>
        </p:nvSpPr>
        <p:spPr>
          <a:xfrm>
            <a:off x="503238" y="4437257"/>
            <a:ext cx="3055576" cy="5440168"/>
          </a:xfrm>
        </p:spPr>
        <p:txBody>
          <a:bodyPr/>
          <a:lstStyle>
            <a:lvl2pPr>
              <a:defRPr b="1" i="0">
                <a:latin typeface="Poppins" pitchFamily="2" charset="77"/>
                <a:cs typeface="Poppins" pitchFamily="2" charset="77"/>
              </a:defRPr>
            </a:lvl2pPr>
            <a:lvl3pPr>
              <a:lnSpc>
                <a:spcPts val="1740"/>
              </a:lnSpc>
              <a:defRPr/>
            </a:lvl3pPr>
          </a:lstStyle>
          <a:p>
            <a:pPr lvl="1"/>
            <a:r>
              <a:rPr lang="fr-FR" dirty="0"/>
              <a:t>Der </a:t>
            </a:r>
            <a:r>
              <a:rPr lang="fr-FR" dirty="0" err="1"/>
              <a:t>Überblick</a:t>
            </a:r>
            <a:endParaRPr lang="fr-FR" dirty="0"/>
          </a:p>
          <a:p>
            <a:pPr lvl="2"/>
            <a:r>
              <a:rPr lang="fr-FR" dirty="0"/>
              <a:t>Bei </a:t>
            </a:r>
            <a:r>
              <a:rPr lang="fr-FR" dirty="0" err="1"/>
              <a:t>dieser</a:t>
            </a:r>
            <a:r>
              <a:rPr lang="fr-FR" dirty="0"/>
              <a:t> </a:t>
            </a:r>
            <a:r>
              <a:rPr lang="fr-FR" dirty="0" err="1"/>
              <a:t>Reise</a:t>
            </a:r>
            <a:r>
              <a:rPr lang="fr-FR" dirty="0"/>
              <a:t> </a:t>
            </a:r>
            <a:r>
              <a:rPr lang="fr-FR" dirty="0" err="1"/>
              <a:t>sind</a:t>
            </a:r>
            <a:r>
              <a:rPr lang="fr-FR" dirty="0"/>
              <a:t> </a:t>
            </a:r>
            <a:r>
              <a:rPr lang="fr-FR" dirty="0" err="1"/>
              <a:t>wir</a:t>
            </a:r>
            <a:r>
              <a:rPr lang="fr-FR" dirty="0"/>
              <a:t> mit </a:t>
            </a:r>
            <a:r>
              <a:rPr lang="fr-FR" dirty="0" err="1"/>
              <a:t>dem</a:t>
            </a:r>
            <a:r>
              <a:rPr lang="fr-FR" dirty="0"/>
              <a:t> </a:t>
            </a:r>
            <a:r>
              <a:rPr lang="fr-FR" dirty="0" err="1"/>
              <a:t>Mountainbike</a:t>
            </a:r>
            <a:r>
              <a:rPr lang="fr-FR" dirty="0"/>
              <a:t> in den </a:t>
            </a:r>
            <a:r>
              <a:rPr lang="fr-FR" dirty="0" err="1"/>
              <a:t>unberührten</a:t>
            </a:r>
            <a:r>
              <a:rPr lang="fr-FR" dirty="0"/>
              <a:t> </a:t>
            </a:r>
            <a:r>
              <a:rPr lang="fr-FR" dirty="0" err="1"/>
              <a:t>Bergtälern</a:t>
            </a:r>
            <a:r>
              <a:rPr lang="fr-FR" dirty="0"/>
              <a:t> </a:t>
            </a:r>
            <a:r>
              <a:rPr lang="fr-FR" dirty="0" err="1"/>
              <a:t>südlich</a:t>
            </a:r>
            <a:r>
              <a:rPr lang="fr-FR" dirty="0"/>
              <a:t> des </a:t>
            </a:r>
            <a:r>
              <a:rPr lang="fr-FR" dirty="0" err="1"/>
              <a:t>Issyk</a:t>
            </a:r>
            <a:r>
              <a:rPr lang="fr-FR" dirty="0"/>
              <a:t> </a:t>
            </a:r>
            <a:r>
              <a:rPr lang="fr-FR" dirty="0" err="1"/>
              <a:t>Köl</a:t>
            </a:r>
            <a:r>
              <a:rPr lang="fr-FR" dirty="0"/>
              <a:t>, des </a:t>
            </a:r>
            <a:r>
              <a:rPr lang="fr-FR" dirty="0" err="1"/>
              <a:t>schönsten</a:t>
            </a:r>
            <a:r>
              <a:rPr lang="fr-FR" dirty="0"/>
              <a:t> </a:t>
            </a:r>
            <a:r>
              <a:rPr lang="fr-FR" dirty="0" err="1"/>
              <a:t>Sees</a:t>
            </a:r>
            <a:r>
              <a:rPr lang="fr-FR" dirty="0"/>
              <a:t> </a:t>
            </a:r>
            <a:r>
              <a:rPr lang="fr-FR" dirty="0" err="1"/>
              <a:t>Zentralasiens</a:t>
            </a:r>
            <a:r>
              <a:rPr lang="fr-FR" dirty="0"/>
              <a:t>, </a:t>
            </a:r>
            <a:r>
              <a:rPr lang="fr-FR" dirty="0" err="1"/>
              <a:t>unterwegs</a:t>
            </a:r>
            <a:r>
              <a:rPr lang="fr-FR" dirty="0"/>
              <a:t>. </a:t>
            </a:r>
            <a:r>
              <a:rPr lang="fr-FR" dirty="0" err="1"/>
              <a:t>Durch</a:t>
            </a:r>
            <a:r>
              <a:rPr lang="fr-FR" dirty="0"/>
              <a:t> </a:t>
            </a:r>
            <a:r>
              <a:rPr lang="fr-FR" dirty="0" err="1"/>
              <a:t>Schluchten</a:t>
            </a:r>
            <a:r>
              <a:rPr lang="fr-FR" dirty="0"/>
              <a:t> </a:t>
            </a:r>
            <a:r>
              <a:rPr lang="fr-FR" dirty="0" err="1"/>
              <a:t>und</a:t>
            </a:r>
            <a:r>
              <a:rPr lang="fr-FR" dirty="0"/>
              <a:t> Canyons, </a:t>
            </a:r>
            <a:r>
              <a:rPr lang="fr-FR" dirty="0" err="1"/>
              <a:t>entlang</a:t>
            </a:r>
            <a:r>
              <a:rPr lang="fr-FR" dirty="0"/>
              <a:t> </a:t>
            </a:r>
            <a:r>
              <a:rPr lang="fr-FR" dirty="0" err="1"/>
              <a:t>rauschender</a:t>
            </a:r>
            <a:r>
              <a:rPr lang="fr-FR" dirty="0"/>
              <a:t> </a:t>
            </a:r>
            <a:r>
              <a:rPr lang="fr-FR" dirty="0" err="1"/>
              <a:t>Bergflüsse</a:t>
            </a:r>
            <a:r>
              <a:rPr lang="fr-FR" dirty="0"/>
              <a:t> </a:t>
            </a:r>
            <a:r>
              <a:rPr lang="fr-FR" dirty="0" err="1"/>
              <a:t>und</a:t>
            </a:r>
            <a:r>
              <a:rPr lang="fr-FR" dirty="0"/>
              <a:t> </a:t>
            </a:r>
            <a:r>
              <a:rPr lang="fr-FR" dirty="0" err="1"/>
              <a:t>über</a:t>
            </a:r>
            <a:r>
              <a:rPr lang="fr-FR" dirty="0"/>
              <a:t> </a:t>
            </a:r>
            <a:r>
              <a:rPr lang="fr-FR" dirty="0" err="1"/>
              <a:t>panoramareiche</a:t>
            </a:r>
            <a:r>
              <a:rPr lang="fr-FR" dirty="0"/>
              <a:t> </a:t>
            </a:r>
            <a:r>
              <a:rPr lang="fr-FR" dirty="0" err="1"/>
              <a:t>Bergpässe</a:t>
            </a:r>
            <a:r>
              <a:rPr lang="fr-FR" dirty="0"/>
              <a:t> des Tien Shan „er-</a:t>
            </a:r>
            <a:r>
              <a:rPr lang="fr-FR" dirty="0" err="1"/>
              <a:t>fahren</a:t>
            </a:r>
            <a:r>
              <a:rPr lang="fr-FR" dirty="0"/>
              <a:t>“ </a:t>
            </a:r>
            <a:r>
              <a:rPr lang="fr-FR" dirty="0" err="1"/>
              <a:t>wir</a:t>
            </a:r>
            <a:r>
              <a:rPr lang="fr-FR" dirty="0"/>
              <a:t> die </a:t>
            </a:r>
            <a:r>
              <a:rPr lang="fr-FR" dirty="0" err="1"/>
              <a:t>Schönheiten</a:t>
            </a:r>
            <a:r>
              <a:rPr lang="fr-FR" dirty="0"/>
              <a:t> der </a:t>
            </a:r>
            <a:r>
              <a:rPr lang="fr-FR" dirty="0" err="1"/>
              <a:t>kirgi-sischen</a:t>
            </a:r>
            <a:r>
              <a:rPr lang="fr-FR" dirty="0"/>
              <a:t> </a:t>
            </a:r>
            <a:r>
              <a:rPr lang="fr-FR" dirty="0" err="1"/>
              <a:t>Natur</a:t>
            </a:r>
            <a:r>
              <a:rPr lang="fr-FR" dirty="0"/>
              <a:t>. </a:t>
            </a:r>
            <a:r>
              <a:rPr lang="fr-FR" dirty="0" err="1"/>
              <a:t>Unterwegs</a:t>
            </a:r>
            <a:r>
              <a:rPr lang="fr-FR" dirty="0"/>
              <a:t> </a:t>
            </a:r>
            <a:r>
              <a:rPr lang="fr-FR" dirty="0" err="1"/>
              <a:t>erhalten</a:t>
            </a:r>
            <a:r>
              <a:rPr lang="fr-FR" dirty="0"/>
              <a:t> </a:t>
            </a:r>
            <a:r>
              <a:rPr lang="fr-FR" dirty="0" err="1"/>
              <a:t>wir</a:t>
            </a:r>
            <a:r>
              <a:rPr lang="fr-FR" dirty="0"/>
              <a:t> </a:t>
            </a:r>
            <a:r>
              <a:rPr lang="fr-FR" dirty="0" err="1"/>
              <a:t>Einblicke</a:t>
            </a:r>
            <a:r>
              <a:rPr lang="fr-FR" dirty="0"/>
              <a:t> in die </a:t>
            </a:r>
            <a:r>
              <a:rPr lang="fr-FR" dirty="0" err="1"/>
              <a:t>uralten</a:t>
            </a:r>
            <a:r>
              <a:rPr lang="fr-FR" dirty="0"/>
              <a:t> </a:t>
            </a:r>
            <a:r>
              <a:rPr lang="fr-FR" dirty="0" err="1"/>
              <a:t>Traditionen</a:t>
            </a:r>
            <a:r>
              <a:rPr lang="fr-FR" dirty="0"/>
              <a:t> des Landes </a:t>
            </a:r>
            <a:r>
              <a:rPr lang="fr-FR" dirty="0" err="1"/>
              <a:t>und</a:t>
            </a:r>
            <a:r>
              <a:rPr lang="fr-FR" dirty="0"/>
              <a:t> </a:t>
            </a:r>
            <a:r>
              <a:rPr lang="fr-FR" dirty="0" err="1"/>
              <a:t>tauchen</a:t>
            </a:r>
            <a:r>
              <a:rPr lang="fr-FR" dirty="0"/>
              <a:t> in die </a:t>
            </a:r>
            <a:r>
              <a:rPr lang="fr-FR" dirty="0" err="1"/>
              <a:t>kirgisische</a:t>
            </a:r>
            <a:r>
              <a:rPr lang="fr-FR" dirty="0"/>
              <a:t> </a:t>
            </a:r>
            <a:r>
              <a:rPr lang="fr-FR" dirty="0" err="1"/>
              <a:t>Kultur</a:t>
            </a:r>
            <a:r>
              <a:rPr lang="fr-FR" dirty="0"/>
              <a:t> </a:t>
            </a:r>
            <a:r>
              <a:rPr lang="fr-FR" dirty="0" err="1"/>
              <a:t>ein</a:t>
            </a:r>
            <a:r>
              <a:rPr lang="fr-FR" dirty="0"/>
              <a:t>: </a:t>
            </a:r>
            <a:r>
              <a:rPr lang="fr-FR" dirty="0" err="1"/>
              <a:t>Wir</a:t>
            </a:r>
            <a:r>
              <a:rPr lang="fr-FR" dirty="0"/>
              <a:t> </a:t>
            </a:r>
            <a:r>
              <a:rPr lang="fr-FR" dirty="0" err="1"/>
              <a:t>treffen</a:t>
            </a:r>
            <a:r>
              <a:rPr lang="fr-FR" dirty="0"/>
              <a:t> </a:t>
            </a:r>
            <a:r>
              <a:rPr lang="fr-FR" dirty="0" err="1"/>
              <a:t>Jurten-Hersteller</a:t>
            </a:r>
            <a:r>
              <a:rPr lang="fr-FR" dirty="0"/>
              <a:t>, </a:t>
            </a:r>
            <a:r>
              <a:rPr lang="fr-FR" dirty="0" err="1"/>
              <a:t>staunen</a:t>
            </a:r>
            <a:r>
              <a:rPr lang="fr-FR" dirty="0"/>
              <a:t> </a:t>
            </a:r>
            <a:r>
              <a:rPr lang="fr-FR" dirty="0" err="1"/>
              <a:t>über</a:t>
            </a:r>
            <a:r>
              <a:rPr lang="fr-FR" dirty="0"/>
              <a:t> die </a:t>
            </a:r>
            <a:r>
              <a:rPr lang="fr-FR" dirty="0" err="1"/>
              <a:t>Zielgenauigkeit</a:t>
            </a:r>
            <a:r>
              <a:rPr lang="fr-FR" dirty="0"/>
              <a:t> der </a:t>
            </a:r>
            <a:r>
              <a:rPr lang="fr-FR" dirty="0" err="1"/>
              <a:t>Jagd</a:t>
            </a:r>
            <a:r>
              <a:rPr lang="fr-FR" dirty="0"/>
              <a:t>-Adler </a:t>
            </a:r>
            <a:r>
              <a:rPr lang="fr-FR" dirty="0" err="1"/>
              <a:t>und</a:t>
            </a:r>
            <a:r>
              <a:rPr lang="fr-FR" dirty="0"/>
              <a:t> </a:t>
            </a:r>
            <a:r>
              <a:rPr lang="fr-FR" dirty="0" err="1"/>
              <a:t>übernachten</a:t>
            </a:r>
            <a:r>
              <a:rPr lang="fr-FR" dirty="0"/>
              <a:t> in </a:t>
            </a:r>
            <a:r>
              <a:rPr lang="fr-FR" dirty="0" err="1"/>
              <a:t>Jurten</a:t>
            </a:r>
            <a:r>
              <a:rPr lang="fr-FR" dirty="0"/>
              <a:t>, </a:t>
            </a:r>
            <a:r>
              <a:rPr lang="fr-FR" dirty="0" err="1"/>
              <a:t>bei</a:t>
            </a:r>
            <a:r>
              <a:rPr lang="fr-FR" dirty="0"/>
              <a:t> </a:t>
            </a:r>
            <a:r>
              <a:rPr lang="fr-FR" dirty="0" err="1"/>
              <a:t>gastfreundlichen</a:t>
            </a:r>
            <a:r>
              <a:rPr lang="fr-FR" dirty="0"/>
              <a:t> </a:t>
            </a:r>
            <a:r>
              <a:rPr lang="fr-FR" dirty="0" err="1"/>
              <a:t>Fami</a:t>
            </a:r>
            <a:r>
              <a:rPr lang="fr-FR" dirty="0"/>
              <a:t>-lien </a:t>
            </a:r>
            <a:r>
              <a:rPr lang="fr-FR" dirty="0" err="1"/>
              <a:t>und</a:t>
            </a:r>
            <a:r>
              <a:rPr lang="fr-FR" dirty="0"/>
              <a:t> in </a:t>
            </a:r>
            <a:r>
              <a:rPr lang="fr-FR" dirty="0" err="1"/>
              <a:t>einer</a:t>
            </a:r>
            <a:r>
              <a:rPr lang="fr-FR" dirty="0"/>
              <a:t> </a:t>
            </a:r>
            <a:r>
              <a:rPr lang="fr-FR" dirty="0" err="1"/>
              <a:t>kleinen</a:t>
            </a:r>
            <a:r>
              <a:rPr lang="fr-FR" dirty="0"/>
              <a:t> Lodge.</a:t>
            </a:r>
          </a:p>
        </p:txBody>
      </p:sp>
      <p:sp>
        <p:nvSpPr>
          <p:cNvPr id="15" name="Espace réservé pour une image  8">
            <a:extLst>
              <a:ext uri="{FF2B5EF4-FFF2-40B4-BE49-F238E27FC236}">
                <a16:creationId xmlns:a16="http://schemas.microsoft.com/office/drawing/2014/main" id="{20365D7B-F89B-574A-858A-06ED414466E4}"/>
              </a:ext>
            </a:extLst>
          </p:cNvPr>
          <p:cNvSpPr>
            <a:spLocks noGrp="1"/>
          </p:cNvSpPr>
          <p:nvPr>
            <p:ph type="pic" sz="quarter" idx="21" hasCustomPrompt="1"/>
          </p:nvPr>
        </p:nvSpPr>
        <p:spPr>
          <a:xfrm>
            <a:off x="3995738" y="8109020"/>
            <a:ext cx="3060700" cy="1773168"/>
          </a:xfrm>
          <a:solidFill>
            <a:schemeClr val="accent4"/>
          </a:solidFill>
        </p:spPr>
        <p:txBody>
          <a:bodyPr/>
          <a:lstStyle>
            <a:lvl3pPr>
              <a:defRPr sz="900"/>
            </a:lvl3pPr>
          </a:lstStyle>
          <a:p>
            <a:pPr lvl="2"/>
            <a:r>
              <a:rPr lang="fr-FR" dirty="0"/>
              <a:t>Image</a:t>
            </a:r>
          </a:p>
        </p:txBody>
      </p:sp>
      <p:sp>
        <p:nvSpPr>
          <p:cNvPr id="16" name="Espace réservé du contenu 2">
            <a:extLst>
              <a:ext uri="{FF2B5EF4-FFF2-40B4-BE49-F238E27FC236}">
                <a16:creationId xmlns:a16="http://schemas.microsoft.com/office/drawing/2014/main" id="{34BA8B61-CC95-0EED-6DFD-737A1B03151D}"/>
              </a:ext>
            </a:extLst>
          </p:cNvPr>
          <p:cNvSpPr>
            <a:spLocks noGrp="1"/>
          </p:cNvSpPr>
          <p:nvPr>
            <p:ph idx="22" hasCustomPrompt="1"/>
          </p:nvPr>
        </p:nvSpPr>
        <p:spPr>
          <a:xfrm>
            <a:off x="4210049" y="5657849"/>
            <a:ext cx="2571751" cy="1743075"/>
          </a:xfrm>
        </p:spPr>
        <p:txBody>
          <a:bodyPr/>
          <a:lstStyle>
            <a:lvl2pPr>
              <a:defRPr b="1"/>
            </a:lvl2pPr>
            <a:lvl3pPr>
              <a:lnSpc>
                <a:spcPts val="1740"/>
              </a:lnSpc>
              <a:defRPr/>
            </a:lvl3pPr>
            <a:lvl4pPr>
              <a:lnSpc>
                <a:spcPts val="1400"/>
              </a:lnSpc>
              <a:defRPr sz="1000" b="0" i="0">
                <a:latin typeface="Poppins Medium" pitchFamily="2" charset="77"/>
                <a:cs typeface="Poppins Medium" pitchFamily="2" charset="77"/>
              </a:defRPr>
            </a:lvl4pPr>
          </a:lstStyle>
          <a:p>
            <a:pPr lvl="4"/>
            <a:r>
              <a:rPr lang="fr-FR" dirty="0" err="1"/>
              <a:t>Bollig</a:t>
            </a:r>
            <a:r>
              <a:rPr lang="fr-FR" dirty="0"/>
              <a:t> Tours-</a:t>
            </a:r>
            <a:r>
              <a:rPr lang="fr-FR" dirty="0" err="1"/>
              <a:t>Produktmanagerin</a:t>
            </a:r>
            <a:r>
              <a:rPr lang="fr-FR" dirty="0"/>
              <a:t> Susanne </a:t>
            </a:r>
            <a:r>
              <a:rPr lang="fr-FR" dirty="0" err="1"/>
              <a:t>war</a:t>
            </a:r>
            <a:r>
              <a:rPr lang="fr-FR" dirty="0"/>
              <a:t> </a:t>
            </a:r>
            <a:r>
              <a:rPr lang="fr-FR" dirty="0" err="1"/>
              <a:t>im</a:t>
            </a:r>
            <a:r>
              <a:rPr lang="fr-FR" dirty="0"/>
              <a:t>  Mai 2022 in </a:t>
            </a:r>
            <a:r>
              <a:rPr lang="fr-FR" dirty="0" err="1"/>
              <a:t>Kirgistan</a:t>
            </a:r>
            <a:r>
              <a:rPr lang="fr-FR" dirty="0"/>
              <a:t> </a:t>
            </a:r>
            <a:r>
              <a:rPr lang="fr-FR" dirty="0" err="1"/>
              <a:t>und</a:t>
            </a:r>
            <a:r>
              <a:rPr lang="fr-FR" dirty="0"/>
              <a:t> </a:t>
            </a:r>
            <a:r>
              <a:rPr lang="fr-FR" dirty="0" err="1"/>
              <a:t>ist</a:t>
            </a:r>
            <a:r>
              <a:rPr lang="fr-FR" dirty="0"/>
              <a:t> </a:t>
            </a:r>
            <a:r>
              <a:rPr lang="fr-FR" dirty="0" err="1"/>
              <a:t>gemeinsam</a:t>
            </a:r>
            <a:r>
              <a:rPr lang="fr-FR" dirty="0"/>
              <a:t> mit </a:t>
            </a:r>
            <a:r>
              <a:rPr lang="fr-FR" dirty="0" err="1"/>
              <a:t>dem</a:t>
            </a:r>
            <a:r>
              <a:rPr lang="fr-FR" dirty="0"/>
              <a:t> Team der </a:t>
            </a:r>
            <a:r>
              <a:rPr lang="fr-FR" dirty="0" err="1"/>
              <a:t>kirgisischen</a:t>
            </a:r>
            <a:r>
              <a:rPr lang="fr-FR" dirty="0"/>
              <a:t> </a:t>
            </a:r>
            <a:r>
              <a:rPr lang="fr-FR" dirty="0" err="1"/>
              <a:t>Partneragentur</a:t>
            </a:r>
            <a:r>
              <a:rPr lang="fr-FR" dirty="0"/>
              <a:t> </a:t>
            </a:r>
            <a:r>
              <a:rPr lang="fr-FR" dirty="0" err="1"/>
              <a:t>Teils-trecken</a:t>
            </a:r>
            <a:r>
              <a:rPr lang="fr-FR" dirty="0"/>
              <a:t> der </a:t>
            </a:r>
            <a:r>
              <a:rPr lang="fr-FR" dirty="0" err="1"/>
              <a:t>Reise</a:t>
            </a:r>
            <a:r>
              <a:rPr lang="fr-FR" dirty="0"/>
              <a:t> mit </a:t>
            </a:r>
            <a:r>
              <a:rPr lang="fr-FR" dirty="0" err="1"/>
              <a:t>dem</a:t>
            </a:r>
            <a:r>
              <a:rPr lang="fr-FR" dirty="0"/>
              <a:t> </a:t>
            </a:r>
            <a:r>
              <a:rPr lang="fr-FR" dirty="0" err="1"/>
              <a:t>Mountainbike</a:t>
            </a:r>
            <a:r>
              <a:rPr lang="fr-FR" dirty="0"/>
              <a:t> </a:t>
            </a:r>
            <a:r>
              <a:rPr lang="fr-FR" dirty="0" err="1"/>
              <a:t>abge-fahren</a:t>
            </a:r>
            <a:r>
              <a:rPr lang="fr-FR" dirty="0"/>
              <a:t>: „Am </a:t>
            </a:r>
            <a:r>
              <a:rPr lang="fr-FR" dirty="0" err="1"/>
              <a:t>beeindruckendsten</a:t>
            </a:r>
            <a:r>
              <a:rPr lang="fr-FR" dirty="0"/>
              <a:t> </a:t>
            </a:r>
            <a:r>
              <a:rPr lang="fr-FR" dirty="0" err="1"/>
              <a:t>waren</a:t>
            </a:r>
            <a:r>
              <a:rPr lang="fr-FR" dirty="0"/>
              <a:t> die </a:t>
            </a:r>
            <a:r>
              <a:rPr lang="fr-FR" dirty="0" err="1"/>
              <a:t>Stille</a:t>
            </a:r>
            <a:r>
              <a:rPr lang="fr-FR" dirty="0"/>
              <a:t> </a:t>
            </a:r>
            <a:r>
              <a:rPr lang="fr-FR" dirty="0" err="1"/>
              <a:t>und</a:t>
            </a:r>
            <a:r>
              <a:rPr lang="fr-FR" dirty="0"/>
              <a:t> die un-</a:t>
            </a:r>
            <a:r>
              <a:rPr lang="fr-FR" dirty="0" err="1"/>
              <a:t>berührte</a:t>
            </a:r>
            <a:r>
              <a:rPr lang="fr-FR" dirty="0"/>
              <a:t> </a:t>
            </a:r>
            <a:r>
              <a:rPr lang="fr-FR" dirty="0" err="1"/>
              <a:t>Natur</a:t>
            </a:r>
            <a:r>
              <a:rPr lang="fr-FR" dirty="0"/>
              <a:t> der </a:t>
            </a:r>
            <a:r>
              <a:rPr lang="fr-FR" dirty="0" err="1"/>
              <a:t>kirgisischen</a:t>
            </a:r>
            <a:r>
              <a:rPr lang="fr-FR" dirty="0"/>
              <a:t> </a:t>
            </a:r>
            <a:r>
              <a:rPr lang="fr-FR" dirty="0" err="1"/>
              <a:t>Bergwelt</a:t>
            </a:r>
            <a:r>
              <a:rPr lang="fr-FR" dirty="0"/>
              <a:t> </a:t>
            </a:r>
            <a:r>
              <a:rPr lang="fr-FR" dirty="0" err="1"/>
              <a:t>sowie</a:t>
            </a:r>
            <a:r>
              <a:rPr lang="fr-FR" dirty="0"/>
              <a:t> die </a:t>
            </a:r>
            <a:r>
              <a:rPr lang="fr-FR" dirty="0" err="1"/>
              <a:t>herzliche</a:t>
            </a:r>
            <a:r>
              <a:rPr lang="fr-FR" dirty="0"/>
              <a:t> </a:t>
            </a:r>
            <a:r>
              <a:rPr lang="fr-FR" dirty="0" err="1"/>
              <a:t>Gastfreundschaft</a:t>
            </a:r>
            <a:r>
              <a:rPr lang="fr-FR" dirty="0"/>
              <a:t> </a:t>
            </a:r>
            <a:r>
              <a:rPr lang="fr-FR" dirty="0" err="1"/>
              <a:t>und</a:t>
            </a:r>
            <a:r>
              <a:rPr lang="fr-FR" dirty="0"/>
              <a:t> </a:t>
            </a:r>
            <a:r>
              <a:rPr lang="fr-FR" dirty="0" err="1"/>
              <a:t>aufmerksame</a:t>
            </a:r>
            <a:r>
              <a:rPr lang="fr-FR" dirty="0"/>
              <a:t> </a:t>
            </a:r>
            <a:r>
              <a:rPr lang="fr-FR" dirty="0" err="1"/>
              <a:t>Fürsorge</a:t>
            </a:r>
            <a:r>
              <a:rPr lang="fr-FR" dirty="0"/>
              <a:t> der </a:t>
            </a:r>
            <a:r>
              <a:rPr lang="fr-FR" dirty="0" err="1"/>
              <a:t>Kirgisen</a:t>
            </a:r>
            <a:r>
              <a:rPr lang="fr-FR" dirty="0"/>
              <a:t>.“</a:t>
            </a:r>
          </a:p>
        </p:txBody>
      </p:sp>
      <p:pic>
        <p:nvPicPr>
          <p:cNvPr id="21" name="Graphique 20">
            <a:extLst>
              <a:ext uri="{FF2B5EF4-FFF2-40B4-BE49-F238E27FC236}">
                <a16:creationId xmlns:a16="http://schemas.microsoft.com/office/drawing/2014/main" id="{E390C192-4F71-EB87-73B4-C1B778CEBF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892998"/>
            <a:ext cx="1319808" cy="582915"/>
          </a:xfrm>
          <a:prstGeom prst="rect">
            <a:avLst/>
          </a:prstGeom>
        </p:spPr>
      </p:pic>
      <p:sp>
        <p:nvSpPr>
          <p:cNvPr id="30" name="Espace réservé du numéro de diapositive 5">
            <a:extLst>
              <a:ext uri="{FF2B5EF4-FFF2-40B4-BE49-F238E27FC236}">
                <a16:creationId xmlns:a16="http://schemas.microsoft.com/office/drawing/2014/main" id="{F4744BB6-C942-00F4-A21C-10020507B36D}"/>
              </a:ext>
            </a:extLst>
          </p:cNvPr>
          <p:cNvSpPr>
            <a:spLocks noGrp="1"/>
          </p:cNvSpPr>
          <p:nvPr>
            <p:ph type="sldNum" sz="quarter" idx="4"/>
          </p:nvPr>
        </p:nvSpPr>
        <p:spPr>
          <a:xfrm>
            <a:off x="5339020" y="9909727"/>
            <a:ext cx="1700927" cy="569240"/>
          </a:xfrm>
          <a:prstGeom prst="rect">
            <a:avLst/>
          </a:prstGeom>
        </p:spPr>
        <p:txBody>
          <a:bodyPr vert="horz" lIns="0" tIns="0" rIns="0" bIns="0" rtlCol="0" anchor="ctr"/>
          <a:lstStyle>
            <a:lvl1pPr algn="r">
              <a:defRPr sz="900" b="0" i="0">
                <a:solidFill>
                  <a:schemeClr val="tx1"/>
                </a:solidFill>
                <a:latin typeface="Poppins" pitchFamily="2" charset="77"/>
                <a:cs typeface="Poppins" pitchFamily="2" charset="77"/>
              </a:defRPr>
            </a:lvl1pPr>
          </a:lstStyle>
          <a:p>
            <a:fld id="{D1021EF0-CC10-BC46-A71D-9F2F97D3E59F}" type="slidenum">
              <a:rPr lang="fr-FR" smtClean="0"/>
              <a:pPr/>
              <a:t>‹#›</a:t>
            </a:fld>
            <a:endParaRPr lang="fr-FR" dirty="0"/>
          </a:p>
        </p:txBody>
      </p:sp>
      <p:sp>
        <p:nvSpPr>
          <p:cNvPr id="5" name="Espace réservé du texte 9">
            <a:extLst>
              <a:ext uri="{FF2B5EF4-FFF2-40B4-BE49-F238E27FC236}">
                <a16:creationId xmlns:a16="http://schemas.microsoft.com/office/drawing/2014/main" id="{B1DE145C-C118-75FD-C20C-180F0C09B75A}"/>
              </a:ext>
            </a:extLst>
          </p:cNvPr>
          <p:cNvSpPr>
            <a:spLocks noGrp="1"/>
          </p:cNvSpPr>
          <p:nvPr>
            <p:ph type="body" sz="quarter" idx="25" hasCustomPrompt="1"/>
          </p:nvPr>
        </p:nvSpPr>
        <p:spPr>
          <a:xfrm>
            <a:off x="4629197" y="3162049"/>
            <a:ext cx="1659600" cy="614423"/>
          </a:xfrm>
        </p:spPr>
        <p:txBody>
          <a:bodyPr anchor="b" anchorCtr="0"/>
          <a:lstStyle>
            <a:lvl2pPr>
              <a:defRPr sz="1200" b="0" i="0">
                <a:solidFill>
                  <a:schemeClr val="bg1"/>
                </a:solidFill>
                <a:latin typeface="Poppins" pitchFamily="2" charset="77"/>
                <a:cs typeface="Poppins" pitchFamily="2" charset="77"/>
              </a:defRPr>
            </a:lvl2pPr>
          </a:lstStyle>
          <a:p>
            <a:pPr lvl="1"/>
            <a:r>
              <a:rPr lang="fr-FR" dirty="0"/>
              <a:t>Ab/Bis </a:t>
            </a:r>
          </a:p>
        </p:txBody>
      </p:sp>
    </p:spTree>
    <p:extLst>
      <p:ext uri="{BB962C8B-B14F-4D97-AF65-F5344CB8AC3E}">
        <p14:creationId xmlns:p14="http://schemas.microsoft.com/office/powerpoint/2010/main" val="1732959993"/>
      </p:ext>
    </p:extLst>
  </p:cSld>
  <p:clrMapOvr>
    <a:masterClrMapping/>
  </p:clrMapOvr>
  <p:extLst>
    <p:ext uri="{DCECCB84-F9BA-43D5-87BE-67443E8EF086}">
      <p15:sldGuideLst xmlns:p15="http://schemas.microsoft.com/office/powerpoint/2012/main">
        <p15:guide id="1" orient="horz" pos="2483" userDrawn="1">
          <p15:clr>
            <a:srgbClr val="FBAE40"/>
          </p15:clr>
        </p15:guide>
        <p15:guide id="2" pos="2381" userDrawn="1">
          <p15:clr>
            <a:srgbClr val="FBAE40"/>
          </p15:clr>
        </p15:guide>
        <p15:guide id="3" pos="317" userDrawn="1">
          <p15:clr>
            <a:srgbClr val="FBAE40"/>
          </p15:clr>
        </p15:guide>
        <p15:guide id="4" pos="4445" userDrawn="1">
          <p15:clr>
            <a:srgbClr val="FBAE40"/>
          </p15:clr>
        </p15:guide>
        <p15:guide id="5" pos="2245" userDrawn="1">
          <p15:clr>
            <a:srgbClr val="FBAE40"/>
          </p15:clr>
        </p15:guide>
        <p15:guide id="6" pos="25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LEMENT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Tree>
    <p:extLst>
      <p:ext uri="{BB962C8B-B14F-4D97-AF65-F5344CB8AC3E}">
        <p14:creationId xmlns:p14="http://schemas.microsoft.com/office/powerpoint/2010/main" val="26381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045F291-DAF7-BDD0-9C95-D56C5A069B81}"/>
              </a:ext>
            </a:extLst>
          </p:cNvPr>
          <p:cNvSpPr>
            <a:spLocks noGrp="1"/>
          </p:cNvSpPr>
          <p:nvPr>
            <p:ph type="dt" sz="half" idx="10"/>
          </p:nvPr>
        </p:nvSpPr>
        <p:spPr/>
        <p:txBody>
          <a:bodyPr/>
          <a:lstStyle/>
          <a:p>
            <a:endParaRPr lang="en-GB"/>
          </a:p>
        </p:txBody>
      </p:sp>
      <p:sp>
        <p:nvSpPr>
          <p:cNvPr id="3" name="Fußzeilenplatzhalter 2">
            <a:extLst>
              <a:ext uri="{FF2B5EF4-FFF2-40B4-BE49-F238E27FC236}">
                <a16:creationId xmlns:a16="http://schemas.microsoft.com/office/drawing/2014/main" id="{42AC6AF8-E8F5-6696-A885-F241FEE3A2AA}"/>
              </a:ext>
            </a:extLst>
          </p:cNvPr>
          <p:cNvSpPr>
            <a:spLocks noGrp="1"/>
          </p:cNvSpPr>
          <p:nvPr>
            <p:ph type="ftr" sz="quarter" idx="11"/>
          </p:nvPr>
        </p:nvSpPr>
        <p:spPr/>
        <p:txBody>
          <a:bodyPr/>
          <a:lstStyle/>
          <a:p>
            <a:r>
              <a:rPr lang="en-GB"/>
              <a:t>Namibia - Safari &amp; stylish accommodations</a:t>
            </a:r>
          </a:p>
        </p:txBody>
      </p:sp>
      <p:sp>
        <p:nvSpPr>
          <p:cNvPr id="4" name="Foliennummernplatzhalter 3">
            <a:extLst>
              <a:ext uri="{FF2B5EF4-FFF2-40B4-BE49-F238E27FC236}">
                <a16:creationId xmlns:a16="http://schemas.microsoft.com/office/drawing/2014/main" id="{0D9BE31E-F23F-ED2C-739D-C790349D305D}"/>
              </a:ext>
            </a:extLst>
          </p:cNvPr>
          <p:cNvSpPr>
            <a:spLocks noGrp="1"/>
          </p:cNvSpPr>
          <p:nvPr>
            <p:ph type="sldNum" sz="quarter" idx="12"/>
          </p:nvPr>
        </p:nvSpPr>
        <p:spPr/>
        <p:txBody>
          <a:bodyPr/>
          <a:lstStyle/>
          <a:p>
            <a:fld id="{3F51B587-FE1E-4604-ADBB-3534BD9BA51E}" type="slidenum">
              <a:rPr lang="en-GB" smtClean="0"/>
              <a:t>‹#›</a:t>
            </a:fld>
            <a:endParaRPr lang="en-GB"/>
          </a:p>
        </p:txBody>
      </p:sp>
    </p:spTree>
    <p:extLst>
      <p:ext uri="{BB962C8B-B14F-4D97-AF65-F5344CB8AC3E}">
        <p14:creationId xmlns:p14="http://schemas.microsoft.com/office/powerpoint/2010/main" val="283909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chhaltig">
    <p:spTree>
      <p:nvGrpSpPr>
        <p:cNvPr id="1" name=""/>
        <p:cNvGrpSpPr/>
        <p:nvPr/>
      </p:nvGrpSpPr>
      <p:grpSpPr>
        <a:xfrm>
          <a:off x="0" y="0"/>
          <a:ext cx="0" cy="0"/>
          <a:chOff x="0" y="0"/>
          <a:chExt cx="0" cy="0"/>
        </a:xfrm>
      </p:grpSpPr>
      <p:sp>
        <p:nvSpPr>
          <p:cNvPr id="20" name="Espace réservé pour une image  7">
            <a:extLst>
              <a:ext uri="{FF2B5EF4-FFF2-40B4-BE49-F238E27FC236}">
                <a16:creationId xmlns:a16="http://schemas.microsoft.com/office/drawing/2014/main" id="{0794EC47-562B-1F85-9525-9B49C8DC7C73}"/>
              </a:ext>
            </a:extLst>
          </p:cNvPr>
          <p:cNvSpPr>
            <a:spLocks noGrp="1"/>
          </p:cNvSpPr>
          <p:nvPr>
            <p:ph type="pic" sz="quarter" idx="30" hasCustomPrompt="1"/>
          </p:nvPr>
        </p:nvSpPr>
        <p:spPr>
          <a:xfrm>
            <a:off x="3779837" y="485775"/>
            <a:ext cx="3276600" cy="1704975"/>
          </a:xfrm>
          <a:solidFill>
            <a:schemeClr val="accent4"/>
          </a:solidFill>
        </p:spPr>
        <p:txBody>
          <a:bodyPr/>
          <a:lstStyle>
            <a:lvl1pPr>
              <a:defRPr sz="900"/>
            </a:lvl1pPr>
          </a:lstStyle>
          <a:p>
            <a:r>
              <a:rPr lang="fr-FR" dirty="0"/>
              <a:t>photo</a:t>
            </a:r>
          </a:p>
        </p:txBody>
      </p:sp>
      <p:sp>
        <p:nvSpPr>
          <p:cNvPr id="22" name="Espace réservé pour une image  7">
            <a:extLst>
              <a:ext uri="{FF2B5EF4-FFF2-40B4-BE49-F238E27FC236}">
                <a16:creationId xmlns:a16="http://schemas.microsoft.com/office/drawing/2014/main" id="{9F5C4985-B2D6-FC79-07CD-07CD317153A1}"/>
              </a:ext>
            </a:extLst>
          </p:cNvPr>
          <p:cNvSpPr>
            <a:spLocks noGrp="1"/>
          </p:cNvSpPr>
          <p:nvPr>
            <p:ph type="pic" sz="quarter" idx="31" hasCustomPrompt="1"/>
          </p:nvPr>
        </p:nvSpPr>
        <p:spPr>
          <a:xfrm>
            <a:off x="3779837" y="2177553"/>
            <a:ext cx="3276600" cy="1764209"/>
          </a:xfrm>
          <a:solidFill>
            <a:schemeClr val="accent1"/>
          </a:solidFill>
        </p:spPr>
        <p:txBody>
          <a:bodyPr/>
          <a:lstStyle>
            <a:lvl1pPr>
              <a:defRPr sz="900"/>
            </a:lvl1pPr>
          </a:lstStyle>
          <a:p>
            <a:r>
              <a:rPr lang="fr-FR" dirty="0"/>
              <a:t>photo</a:t>
            </a:r>
          </a:p>
        </p:txBody>
      </p:sp>
      <p:sp>
        <p:nvSpPr>
          <p:cNvPr id="7" name="Espace réservé pour une image  7">
            <a:extLst>
              <a:ext uri="{FF2B5EF4-FFF2-40B4-BE49-F238E27FC236}">
                <a16:creationId xmlns:a16="http://schemas.microsoft.com/office/drawing/2014/main" id="{2BBFFAD1-9BBB-A2C0-B5C8-2BB67CD952C0}"/>
              </a:ext>
            </a:extLst>
          </p:cNvPr>
          <p:cNvSpPr>
            <a:spLocks noGrp="1"/>
          </p:cNvSpPr>
          <p:nvPr>
            <p:ph type="pic" sz="quarter" idx="13" hasCustomPrompt="1"/>
          </p:nvPr>
        </p:nvSpPr>
        <p:spPr>
          <a:xfrm>
            <a:off x="503238" y="485775"/>
            <a:ext cx="3276600" cy="3455988"/>
          </a:xfrm>
          <a:solidFill>
            <a:schemeClr val="accent6"/>
          </a:solidFill>
        </p:spPr>
        <p:txBody>
          <a:bodyPr/>
          <a:lstStyle>
            <a:lvl1pPr>
              <a:defRPr sz="900"/>
            </a:lvl1pPr>
          </a:lstStyle>
          <a:p>
            <a:r>
              <a:rPr lang="fr-FR" dirty="0"/>
              <a:t>photo</a:t>
            </a:r>
          </a:p>
        </p:txBody>
      </p:sp>
      <p:sp>
        <p:nvSpPr>
          <p:cNvPr id="2" name="Titre 1">
            <a:extLst>
              <a:ext uri="{FF2B5EF4-FFF2-40B4-BE49-F238E27FC236}">
                <a16:creationId xmlns:a16="http://schemas.microsoft.com/office/drawing/2014/main" id="{4581E1E9-01B7-9BBE-919F-F4600913756E}"/>
              </a:ext>
            </a:extLst>
          </p:cNvPr>
          <p:cNvSpPr>
            <a:spLocks noGrp="1"/>
          </p:cNvSpPr>
          <p:nvPr>
            <p:ph type="title" hasCustomPrompt="1"/>
          </p:nvPr>
        </p:nvSpPr>
        <p:spPr>
          <a:xfrm>
            <a:off x="503238" y="3941762"/>
            <a:ext cx="6553200" cy="954087"/>
          </a:xfrm>
        </p:spPr>
        <p:txBody>
          <a:bodyPr vert="horz" lIns="0" tIns="0" rIns="0" bIns="0" rtlCol="0" anchor="b" anchorCtr="0">
            <a:normAutofit/>
          </a:bodyPr>
          <a:lstStyle>
            <a:lvl1pPr algn="ctr">
              <a:defRPr lang="fr-FR" sz="3200" dirty="0">
                <a:solidFill>
                  <a:schemeClr val="tx1"/>
                </a:solidFill>
              </a:defRPr>
            </a:lvl1pPr>
          </a:lstStyle>
          <a:p>
            <a:pPr marL="0" marR="0" lvl="0" indent="0" algn="ctr" defTabSz="1425550" rtl="0" eaLnBrk="1" fontAlgn="auto" latinLnBrk="0" hangingPunct="1">
              <a:lnSpc>
                <a:spcPct val="90000"/>
              </a:lnSpc>
              <a:spcBef>
                <a:spcPct val="0"/>
              </a:spcBef>
              <a:spcAft>
                <a:spcPts val="0"/>
              </a:spcAft>
              <a:buClrTx/>
              <a:buSzTx/>
              <a:buFontTx/>
              <a:buNone/>
              <a:tabLst/>
              <a:defRPr/>
            </a:pPr>
            <a:r>
              <a:rPr lang="fr-FR" dirty="0" err="1"/>
              <a:t>Authentisch</a:t>
            </a:r>
            <a:r>
              <a:rPr lang="fr-FR" dirty="0"/>
              <a:t> &amp; </a:t>
            </a:r>
            <a:r>
              <a:rPr lang="fr-FR" dirty="0" err="1"/>
              <a:t>nachhaltig</a:t>
            </a:r>
            <a:endParaRPr lang="fr-FR" dirty="0"/>
          </a:p>
        </p:txBody>
      </p:sp>
      <p:sp>
        <p:nvSpPr>
          <p:cNvPr id="5" name="Espace réservé du pied de page 4">
            <a:extLst>
              <a:ext uri="{FF2B5EF4-FFF2-40B4-BE49-F238E27FC236}">
                <a16:creationId xmlns:a16="http://schemas.microsoft.com/office/drawing/2014/main" id="{8CC2FE43-E08B-D40D-1BBC-0481CB1323CA}"/>
              </a:ext>
            </a:extLst>
          </p:cNvPr>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lgn="ctr"/>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8D97A228-7894-7783-5A6D-EAD5528B9F30}"/>
              </a:ext>
            </a:extLst>
          </p:cNvPr>
          <p:cNvSpPr>
            <a:spLocks noGrp="1"/>
          </p:cNvSpPr>
          <p:nvPr>
            <p:ph type="sldNum" sz="quarter" idx="12"/>
          </p:nvPr>
        </p:nvSpPr>
        <p:spPr/>
        <p:txBody>
          <a:bodyPr/>
          <a:lstStyle/>
          <a:p>
            <a:fld id="{D1021EF0-CC10-BC46-A71D-9F2F97D3E59F}" type="slidenum">
              <a:rPr lang="fr-FR" smtClean="0"/>
              <a:t>‹#›</a:t>
            </a:fld>
            <a:endParaRPr lang="fr-FR" dirty="0"/>
          </a:p>
        </p:txBody>
      </p:sp>
      <p:sp>
        <p:nvSpPr>
          <p:cNvPr id="12" name="Espace réservé du texte 10">
            <a:extLst>
              <a:ext uri="{FF2B5EF4-FFF2-40B4-BE49-F238E27FC236}">
                <a16:creationId xmlns:a16="http://schemas.microsoft.com/office/drawing/2014/main" id="{0A6D5031-D790-EFEE-FA58-A99C9790A05D}"/>
              </a:ext>
            </a:extLst>
          </p:cNvPr>
          <p:cNvSpPr>
            <a:spLocks noGrp="1"/>
          </p:cNvSpPr>
          <p:nvPr>
            <p:ph type="body" sz="quarter" idx="29" hasCustomPrompt="1"/>
          </p:nvPr>
        </p:nvSpPr>
        <p:spPr>
          <a:xfrm>
            <a:off x="888988" y="5132388"/>
            <a:ext cx="5781700" cy="3940491"/>
          </a:xfrm>
        </p:spPr>
        <p:txBody>
          <a:bodyPr/>
          <a:lstStyle>
            <a:lvl3pPr>
              <a:lnSpc>
                <a:spcPts val="1740"/>
              </a:lnSpc>
              <a:defRPr/>
            </a:lvl3pPr>
            <a:lvl5pPr>
              <a:lnSpc>
                <a:spcPts val="1380"/>
              </a:lnSpc>
              <a:defRPr/>
            </a:lvl5pPr>
          </a:lstStyle>
          <a:p>
            <a:pPr lvl="2"/>
            <a:r>
              <a:rPr lang="fr-FR" dirty="0" err="1"/>
              <a:t>Unser</a:t>
            </a:r>
            <a:r>
              <a:rPr lang="fr-FR" dirty="0"/>
              <a:t> </a:t>
            </a:r>
            <a:r>
              <a:rPr lang="fr-FR" dirty="0" err="1"/>
              <a:t>kirgisischer</a:t>
            </a:r>
            <a:r>
              <a:rPr lang="fr-FR" dirty="0"/>
              <a:t> Partner </a:t>
            </a:r>
            <a:r>
              <a:rPr lang="fr-FR" dirty="0" err="1"/>
              <a:t>achtet</a:t>
            </a:r>
            <a:r>
              <a:rPr lang="fr-FR" dirty="0"/>
              <a:t> </a:t>
            </a:r>
            <a:r>
              <a:rPr lang="fr-FR" dirty="0" err="1"/>
              <a:t>auf</a:t>
            </a:r>
            <a:r>
              <a:rPr lang="fr-FR" dirty="0"/>
              <a:t> die Umwelt </a:t>
            </a:r>
            <a:r>
              <a:rPr lang="fr-FR" dirty="0" err="1"/>
              <a:t>und</a:t>
            </a:r>
            <a:r>
              <a:rPr lang="fr-FR" dirty="0"/>
              <a:t> </a:t>
            </a:r>
            <a:r>
              <a:rPr lang="fr-FR" dirty="0" err="1"/>
              <a:t>darauf</a:t>
            </a:r>
            <a:r>
              <a:rPr lang="fr-FR" dirty="0"/>
              <a:t>, den </a:t>
            </a:r>
            <a:r>
              <a:rPr lang="fr-FR" dirty="0" err="1"/>
              <a:t>einen</a:t>
            </a:r>
            <a:r>
              <a:rPr lang="fr-FR" dirty="0"/>
              <a:t> </a:t>
            </a:r>
            <a:r>
              <a:rPr lang="fr-FR" dirty="0" err="1"/>
              <a:t>nachhaltigen</a:t>
            </a:r>
            <a:r>
              <a:rPr lang="fr-FR" dirty="0"/>
              <a:t> </a:t>
            </a:r>
            <a:r>
              <a:rPr lang="fr-FR" dirty="0" err="1"/>
              <a:t>Tourismus</a:t>
            </a:r>
            <a:r>
              <a:rPr lang="fr-FR" dirty="0"/>
              <a:t> </a:t>
            </a:r>
            <a:r>
              <a:rPr lang="fr-FR" dirty="0" err="1"/>
              <a:t>zu</a:t>
            </a:r>
            <a:r>
              <a:rPr lang="fr-FR" dirty="0"/>
              <a:t> </a:t>
            </a:r>
            <a:r>
              <a:rPr lang="fr-FR" dirty="0" err="1"/>
              <a:t>etablier</a:t>
            </a:r>
            <a:r>
              <a:rPr lang="fr-FR" dirty="0"/>
              <a:t>-en. </a:t>
            </a:r>
            <a:r>
              <a:rPr lang="fr-FR" dirty="0" err="1"/>
              <a:t>Während</a:t>
            </a:r>
            <a:r>
              <a:rPr lang="fr-FR" dirty="0"/>
              <a:t> der </a:t>
            </a:r>
            <a:r>
              <a:rPr lang="fr-FR" dirty="0" err="1"/>
              <a:t>Reise</a:t>
            </a:r>
            <a:r>
              <a:rPr lang="fr-FR" dirty="0"/>
              <a:t> </a:t>
            </a:r>
            <a:r>
              <a:rPr lang="fr-FR" dirty="0" err="1"/>
              <a:t>wird</a:t>
            </a:r>
            <a:r>
              <a:rPr lang="fr-FR" dirty="0"/>
              <a:t> </a:t>
            </a:r>
            <a:r>
              <a:rPr lang="fr-FR" dirty="0" err="1"/>
              <a:t>gemeinsam</a:t>
            </a:r>
            <a:r>
              <a:rPr lang="fr-FR" dirty="0"/>
              <a:t> mit den </a:t>
            </a:r>
            <a:r>
              <a:rPr lang="fr-FR" dirty="0" err="1"/>
              <a:t>lokalen</a:t>
            </a:r>
            <a:r>
              <a:rPr lang="fr-FR" dirty="0"/>
              <a:t> </a:t>
            </a:r>
            <a:r>
              <a:rPr lang="fr-FR" dirty="0" err="1"/>
              <a:t>Gemeinden</a:t>
            </a:r>
            <a:r>
              <a:rPr lang="fr-FR" dirty="0"/>
              <a:t> </a:t>
            </a:r>
            <a:r>
              <a:rPr lang="fr-FR" dirty="0" err="1"/>
              <a:t>darauf</a:t>
            </a:r>
            <a:r>
              <a:rPr lang="fr-FR" dirty="0"/>
              <a:t> </a:t>
            </a:r>
            <a:r>
              <a:rPr lang="fr-FR" dirty="0" err="1"/>
              <a:t>geachtet</a:t>
            </a:r>
            <a:r>
              <a:rPr lang="fr-FR" dirty="0"/>
              <a:t>, </a:t>
            </a:r>
            <a:r>
              <a:rPr lang="fr-FR" dirty="0" err="1"/>
              <a:t>Plastikmüll</a:t>
            </a:r>
            <a:r>
              <a:rPr lang="fr-FR" dirty="0"/>
              <a:t> </a:t>
            </a:r>
            <a:r>
              <a:rPr lang="fr-FR" dirty="0" err="1"/>
              <a:t>zu</a:t>
            </a:r>
            <a:r>
              <a:rPr lang="fr-FR" dirty="0"/>
              <a:t> </a:t>
            </a:r>
            <a:r>
              <a:rPr lang="fr-FR" dirty="0" err="1"/>
              <a:t>reduzieren</a:t>
            </a:r>
            <a:r>
              <a:rPr lang="fr-FR" dirty="0"/>
              <a:t>/</a:t>
            </a:r>
            <a:r>
              <a:rPr lang="fr-FR" dirty="0" err="1"/>
              <a:t>zu</a:t>
            </a:r>
            <a:r>
              <a:rPr lang="fr-FR" dirty="0"/>
              <a:t> </a:t>
            </a:r>
            <a:r>
              <a:rPr lang="fr-FR" dirty="0" err="1"/>
              <a:t>recyceln</a:t>
            </a:r>
            <a:r>
              <a:rPr lang="fr-FR" dirty="0"/>
              <a:t>, in </a:t>
            </a:r>
            <a:r>
              <a:rPr lang="fr-FR" dirty="0" err="1"/>
              <a:t>Jurten</a:t>
            </a:r>
            <a:r>
              <a:rPr lang="fr-FR" dirty="0"/>
              <a:t> </a:t>
            </a:r>
            <a:r>
              <a:rPr lang="fr-FR" dirty="0" err="1"/>
              <a:t>und</a:t>
            </a:r>
            <a:r>
              <a:rPr lang="fr-FR" dirty="0"/>
              <a:t> </a:t>
            </a:r>
            <a:r>
              <a:rPr lang="fr-FR" dirty="0" err="1"/>
              <a:t>Gastfami</a:t>
            </a:r>
            <a:r>
              <a:rPr lang="fr-FR" dirty="0"/>
              <a:t>-lien </a:t>
            </a:r>
            <a:r>
              <a:rPr lang="fr-FR" dirty="0" err="1"/>
              <a:t>zu</a:t>
            </a:r>
            <a:r>
              <a:rPr lang="fr-FR" dirty="0"/>
              <a:t> </a:t>
            </a:r>
            <a:r>
              <a:rPr lang="fr-FR" dirty="0" err="1"/>
              <a:t>kompostieren</a:t>
            </a:r>
            <a:r>
              <a:rPr lang="fr-FR" dirty="0"/>
              <a:t> </a:t>
            </a:r>
            <a:r>
              <a:rPr lang="fr-FR" dirty="0" err="1"/>
              <a:t>und</a:t>
            </a:r>
            <a:r>
              <a:rPr lang="fr-FR" dirty="0"/>
              <a:t> </a:t>
            </a:r>
            <a:r>
              <a:rPr lang="fr-FR" dirty="0" err="1"/>
              <a:t>Materialien</a:t>
            </a:r>
            <a:r>
              <a:rPr lang="fr-FR" dirty="0"/>
              <a:t> </a:t>
            </a:r>
            <a:r>
              <a:rPr lang="fr-FR" dirty="0" err="1"/>
              <a:t>aus</a:t>
            </a:r>
            <a:r>
              <a:rPr lang="fr-FR" dirty="0"/>
              <a:t> </a:t>
            </a:r>
            <a:r>
              <a:rPr lang="fr-FR" dirty="0" err="1"/>
              <a:t>lokaler</a:t>
            </a:r>
            <a:r>
              <a:rPr lang="fr-FR" dirty="0"/>
              <a:t> </a:t>
            </a:r>
            <a:r>
              <a:rPr lang="fr-FR" dirty="0" err="1"/>
              <a:t>Produktion</a:t>
            </a:r>
            <a:r>
              <a:rPr lang="fr-FR" dirty="0"/>
              <a:t> </a:t>
            </a:r>
            <a:r>
              <a:rPr lang="fr-FR" dirty="0" err="1"/>
              <a:t>zu</a:t>
            </a:r>
            <a:r>
              <a:rPr lang="fr-FR" dirty="0"/>
              <a:t> </a:t>
            </a:r>
            <a:r>
              <a:rPr lang="fr-FR" dirty="0" err="1"/>
              <a:t>verwenden</a:t>
            </a:r>
            <a:r>
              <a:rPr lang="fr-FR" dirty="0"/>
              <a:t>. </a:t>
            </a:r>
            <a:r>
              <a:rPr lang="fr-FR" dirty="0" err="1"/>
              <a:t>Für</a:t>
            </a:r>
            <a:r>
              <a:rPr lang="fr-FR" dirty="0"/>
              <a:t> die </a:t>
            </a:r>
            <a:r>
              <a:rPr lang="fr-FR" dirty="0" err="1"/>
              <a:t>Mittagspicknicks</a:t>
            </a:r>
            <a:r>
              <a:rPr lang="fr-FR" dirty="0"/>
              <a:t> </a:t>
            </a:r>
            <a:r>
              <a:rPr lang="fr-FR" dirty="0" err="1"/>
              <a:t>werden</a:t>
            </a:r>
            <a:r>
              <a:rPr lang="fr-FR" dirty="0"/>
              <a:t> </a:t>
            </a:r>
            <a:r>
              <a:rPr lang="fr-FR" dirty="0" err="1"/>
              <a:t>wiederverwendbare</a:t>
            </a:r>
            <a:r>
              <a:rPr lang="fr-FR" dirty="0"/>
              <a:t> stabile </a:t>
            </a:r>
            <a:r>
              <a:rPr lang="fr-FR" dirty="0" err="1"/>
              <a:t>Lunchboxen</a:t>
            </a:r>
            <a:r>
              <a:rPr lang="fr-FR" dirty="0"/>
              <a:t> </a:t>
            </a:r>
            <a:r>
              <a:rPr lang="fr-FR" dirty="0" err="1"/>
              <a:t>ge-nutzt</a:t>
            </a:r>
            <a:r>
              <a:rPr lang="fr-FR" dirty="0"/>
              <a:t>, der </a:t>
            </a:r>
            <a:r>
              <a:rPr lang="fr-FR" dirty="0" err="1"/>
              <a:t>gesamte</a:t>
            </a:r>
            <a:r>
              <a:rPr lang="fr-FR" dirty="0"/>
              <a:t> </a:t>
            </a:r>
            <a:r>
              <a:rPr lang="fr-FR" dirty="0" err="1"/>
              <a:t>Müll</a:t>
            </a:r>
            <a:r>
              <a:rPr lang="fr-FR" dirty="0"/>
              <a:t> </a:t>
            </a:r>
            <a:r>
              <a:rPr lang="fr-FR" dirty="0" err="1"/>
              <a:t>wird</a:t>
            </a:r>
            <a:r>
              <a:rPr lang="fr-FR" dirty="0"/>
              <a:t> </a:t>
            </a:r>
            <a:r>
              <a:rPr lang="fr-FR" dirty="0" err="1"/>
              <a:t>nach</a:t>
            </a:r>
            <a:r>
              <a:rPr lang="fr-FR" dirty="0"/>
              <a:t> </a:t>
            </a:r>
            <a:r>
              <a:rPr lang="fr-FR" dirty="0" err="1"/>
              <a:t>Bischkek</a:t>
            </a:r>
            <a:r>
              <a:rPr lang="fr-FR" dirty="0"/>
              <a:t> </a:t>
            </a:r>
            <a:r>
              <a:rPr lang="fr-FR" dirty="0" err="1"/>
              <a:t>gebracht</a:t>
            </a:r>
            <a:r>
              <a:rPr lang="fr-FR" dirty="0"/>
              <a:t> </a:t>
            </a:r>
            <a:r>
              <a:rPr lang="fr-FR" dirty="0" err="1"/>
              <a:t>und</a:t>
            </a:r>
            <a:r>
              <a:rPr lang="fr-FR" dirty="0"/>
              <a:t> dort </a:t>
            </a:r>
            <a:r>
              <a:rPr lang="fr-FR" dirty="0" err="1"/>
              <a:t>für</a:t>
            </a:r>
            <a:r>
              <a:rPr lang="fr-FR" dirty="0"/>
              <a:t> </a:t>
            </a:r>
            <a:r>
              <a:rPr lang="fr-FR" dirty="0" err="1"/>
              <a:t>das</a:t>
            </a:r>
            <a:r>
              <a:rPr lang="fr-FR" dirty="0"/>
              <a:t> </a:t>
            </a:r>
            <a:r>
              <a:rPr lang="fr-FR" dirty="0" err="1"/>
              <a:t>Recycling</a:t>
            </a:r>
            <a:r>
              <a:rPr lang="fr-FR" dirty="0"/>
              <a:t> </a:t>
            </a:r>
            <a:r>
              <a:rPr lang="fr-FR" dirty="0" err="1"/>
              <a:t>sortiert</a:t>
            </a:r>
            <a:r>
              <a:rPr lang="fr-FR" dirty="0"/>
              <a:t>. </a:t>
            </a:r>
            <a:r>
              <a:rPr lang="fr-FR" dirty="0" err="1"/>
              <a:t>Zudem</a:t>
            </a:r>
            <a:r>
              <a:rPr lang="fr-FR" dirty="0"/>
              <a:t> </a:t>
            </a:r>
            <a:r>
              <a:rPr lang="fr-FR" dirty="0" err="1"/>
              <a:t>wird</a:t>
            </a:r>
            <a:r>
              <a:rPr lang="fr-FR" dirty="0"/>
              <a:t> </a:t>
            </a:r>
            <a:r>
              <a:rPr lang="fr-FR" dirty="0" err="1"/>
              <a:t>großen</a:t>
            </a:r>
            <a:r>
              <a:rPr lang="fr-FR" dirty="0"/>
              <a:t> </a:t>
            </a:r>
            <a:r>
              <a:rPr lang="fr-FR" dirty="0" err="1"/>
              <a:t>Wert</a:t>
            </a:r>
            <a:r>
              <a:rPr lang="fr-FR" dirty="0"/>
              <a:t> </a:t>
            </a:r>
            <a:r>
              <a:rPr lang="fr-FR" dirty="0" err="1"/>
              <a:t>auf</a:t>
            </a:r>
            <a:r>
              <a:rPr lang="fr-FR" dirty="0"/>
              <a:t> </a:t>
            </a:r>
            <a:r>
              <a:rPr lang="fr-FR" dirty="0" err="1"/>
              <a:t>eine</a:t>
            </a:r>
            <a:r>
              <a:rPr lang="fr-FR" dirty="0"/>
              <a:t> </a:t>
            </a:r>
            <a:r>
              <a:rPr lang="fr-FR" dirty="0" err="1"/>
              <a:t>abwechslungsreiche</a:t>
            </a:r>
            <a:r>
              <a:rPr lang="fr-FR" dirty="0"/>
              <a:t> </a:t>
            </a:r>
            <a:r>
              <a:rPr lang="fr-FR" dirty="0" err="1"/>
              <a:t>und</a:t>
            </a:r>
            <a:r>
              <a:rPr lang="fr-FR" dirty="0"/>
              <a:t> </a:t>
            </a:r>
            <a:r>
              <a:rPr lang="fr-FR" dirty="0" err="1"/>
              <a:t>ausgewogene</a:t>
            </a:r>
            <a:r>
              <a:rPr lang="fr-FR" dirty="0"/>
              <a:t> </a:t>
            </a:r>
            <a:r>
              <a:rPr lang="fr-FR" dirty="0" err="1"/>
              <a:t>Ernährung</a:t>
            </a:r>
            <a:r>
              <a:rPr lang="fr-FR" dirty="0"/>
              <a:t> </a:t>
            </a:r>
            <a:r>
              <a:rPr lang="fr-FR" dirty="0" err="1"/>
              <a:t>aus</a:t>
            </a:r>
            <a:r>
              <a:rPr lang="fr-FR" dirty="0"/>
              <a:t> </a:t>
            </a:r>
            <a:r>
              <a:rPr lang="fr-FR" dirty="0" err="1"/>
              <a:t>lokalen</a:t>
            </a:r>
            <a:r>
              <a:rPr lang="fr-FR" dirty="0"/>
              <a:t> </a:t>
            </a:r>
            <a:r>
              <a:rPr lang="fr-FR" dirty="0" err="1"/>
              <a:t>Zutaten</a:t>
            </a:r>
            <a:r>
              <a:rPr lang="fr-FR" dirty="0"/>
              <a:t> </a:t>
            </a:r>
            <a:r>
              <a:rPr lang="fr-FR" dirty="0" err="1"/>
              <a:t>gelegt</a:t>
            </a:r>
            <a:r>
              <a:rPr lang="fr-FR" dirty="0"/>
              <a:t>. </a:t>
            </a:r>
          </a:p>
          <a:p>
            <a:pPr lvl="2"/>
            <a:r>
              <a:rPr lang="fr-FR" dirty="0" err="1"/>
              <a:t>Wir</a:t>
            </a:r>
            <a:r>
              <a:rPr lang="fr-FR" dirty="0"/>
              <a:t> </a:t>
            </a:r>
            <a:r>
              <a:rPr lang="fr-FR" dirty="0" err="1"/>
              <a:t>als</a:t>
            </a:r>
            <a:r>
              <a:rPr lang="fr-FR" dirty="0"/>
              <a:t> </a:t>
            </a:r>
            <a:r>
              <a:rPr lang="fr-FR" dirty="0" err="1"/>
              <a:t>Reisegäste</a:t>
            </a:r>
            <a:r>
              <a:rPr lang="fr-FR" dirty="0"/>
              <a:t> </a:t>
            </a:r>
            <a:r>
              <a:rPr lang="fr-FR" dirty="0" err="1"/>
              <a:t>haben</a:t>
            </a:r>
            <a:r>
              <a:rPr lang="fr-FR" dirty="0"/>
              <a:t> die </a:t>
            </a:r>
            <a:r>
              <a:rPr lang="fr-FR" dirty="0" err="1"/>
              <a:t>Möglichkeit</a:t>
            </a:r>
            <a:r>
              <a:rPr lang="fr-FR" dirty="0"/>
              <a:t>, </a:t>
            </a:r>
            <a:r>
              <a:rPr lang="fr-FR" dirty="0" err="1"/>
              <a:t>zu</a:t>
            </a:r>
            <a:r>
              <a:rPr lang="fr-FR" dirty="0"/>
              <a:t> </a:t>
            </a:r>
            <a:r>
              <a:rPr lang="fr-FR" dirty="0" err="1"/>
              <a:t>einer</a:t>
            </a:r>
            <a:r>
              <a:rPr lang="fr-FR" dirty="0"/>
              <a:t> </a:t>
            </a:r>
            <a:r>
              <a:rPr lang="fr-FR" dirty="0" err="1"/>
              <a:t>nachhaltigeren</a:t>
            </a:r>
            <a:r>
              <a:rPr lang="fr-FR" dirty="0"/>
              <a:t> </a:t>
            </a:r>
            <a:r>
              <a:rPr lang="fr-FR" dirty="0" err="1"/>
              <a:t>Zukunft</a:t>
            </a:r>
            <a:r>
              <a:rPr lang="fr-FR" dirty="0"/>
              <a:t> </a:t>
            </a:r>
            <a:r>
              <a:rPr lang="fr-FR" dirty="0" err="1"/>
              <a:t>beizutragen</a:t>
            </a:r>
            <a:r>
              <a:rPr lang="fr-FR" dirty="0"/>
              <a:t>, </a:t>
            </a:r>
            <a:r>
              <a:rPr lang="fr-FR" dirty="0" err="1"/>
              <a:t>indem</a:t>
            </a:r>
            <a:r>
              <a:rPr lang="fr-FR" dirty="0"/>
              <a:t> </a:t>
            </a:r>
            <a:r>
              <a:rPr lang="fr-FR" dirty="0" err="1"/>
              <a:t>wir</a:t>
            </a:r>
            <a:r>
              <a:rPr lang="fr-FR" dirty="0"/>
              <a:t> un-</a:t>
            </a:r>
            <a:r>
              <a:rPr lang="fr-FR" dirty="0" err="1"/>
              <a:t>sere</a:t>
            </a:r>
            <a:r>
              <a:rPr lang="fr-FR" dirty="0"/>
              <a:t> </a:t>
            </a:r>
            <a:r>
              <a:rPr lang="fr-FR" dirty="0" err="1"/>
              <a:t>eigenen</a:t>
            </a:r>
            <a:r>
              <a:rPr lang="fr-FR" dirty="0"/>
              <a:t> </a:t>
            </a:r>
            <a:r>
              <a:rPr lang="fr-FR" dirty="0" err="1"/>
              <a:t>wiederverwendbaren</a:t>
            </a:r>
            <a:r>
              <a:rPr lang="fr-FR" dirty="0"/>
              <a:t> </a:t>
            </a:r>
            <a:r>
              <a:rPr lang="fr-FR" dirty="0" err="1"/>
              <a:t>Wasserflaschen</a:t>
            </a:r>
            <a:r>
              <a:rPr lang="fr-FR" dirty="0"/>
              <a:t> </a:t>
            </a:r>
            <a:r>
              <a:rPr lang="fr-FR" dirty="0" err="1"/>
              <a:t>mitbringen</a:t>
            </a:r>
            <a:r>
              <a:rPr lang="fr-FR" dirty="0"/>
              <a:t> </a:t>
            </a:r>
            <a:r>
              <a:rPr lang="fr-FR" dirty="0" err="1"/>
              <a:t>und</a:t>
            </a:r>
            <a:r>
              <a:rPr lang="fr-FR" dirty="0"/>
              <a:t> </a:t>
            </a:r>
            <a:r>
              <a:rPr lang="fr-FR" dirty="0" err="1"/>
              <a:t>Abfall</a:t>
            </a:r>
            <a:r>
              <a:rPr lang="fr-FR" dirty="0"/>
              <a:t> </a:t>
            </a:r>
            <a:r>
              <a:rPr lang="fr-FR" dirty="0" err="1"/>
              <a:t>zu</a:t>
            </a:r>
            <a:r>
              <a:rPr lang="fr-FR" dirty="0"/>
              <a:t> </a:t>
            </a:r>
            <a:r>
              <a:rPr lang="fr-FR" dirty="0" err="1"/>
              <a:t>reduzieren</a:t>
            </a:r>
            <a:r>
              <a:rPr lang="fr-FR" dirty="0"/>
              <a:t>, </a:t>
            </a:r>
            <a:r>
              <a:rPr lang="fr-FR" dirty="0" err="1"/>
              <a:t>wo</a:t>
            </a:r>
            <a:r>
              <a:rPr lang="fr-FR" dirty="0"/>
              <a:t> </a:t>
            </a:r>
            <a:r>
              <a:rPr lang="fr-FR" dirty="0" err="1"/>
              <a:t>immer</a:t>
            </a:r>
            <a:r>
              <a:rPr lang="fr-FR" dirty="0"/>
              <a:t> es </a:t>
            </a:r>
            <a:r>
              <a:rPr lang="fr-FR" dirty="0" err="1"/>
              <a:t>möglich</a:t>
            </a:r>
            <a:r>
              <a:rPr lang="fr-FR" dirty="0"/>
              <a:t> </a:t>
            </a:r>
            <a:r>
              <a:rPr lang="fr-FR" dirty="0" err="1"/>
              <a:t>ist</a:t>
            </a:r>
            <a:r>
              <a:rPr lang="fr-FR" dirty="0"/>
              <a:t>.</a:t>
            </a:r>
          </a:p>
        </p:txBody>
      </p:sp>
      <p:pic>
        <p:nvPicPr>
          <p:cNvPr id="28" name="Graphique 27">
            <a:extLst>
              <a:ext uri="{FF2B5EF4-FFF2-40B4-BE49-F238E27FC236}">
                <a16:creationId xmlns:a16="http://schemas.microsoft.com/office/drawing/2014/main" id="{251A4713-C019-2F41-F30D-0A1E4ADE49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Tree>
    <p:extLst>
      <p:ext uri="{BB962C8B-B14F-4D97-AF65-F5344CB8AC3E}">
        <p14:creationId xmlns:p14="http://schemas.microsoft.com/office/powerpoint/2010/main" val="343385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iseverlauf 1">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sp>
        <p:nvSpPr>
          <p:cNvPr id="16" name="Espace réservé pour une image  8">
            <a:extLst>
              <a:ext uri="{FF2B5EF4-FFF2-40B4-BE49-F238E27FC236}">
                <a16:creationId xmlns:a16="http://schemas.microsoft.com/office/drawing/2014/main" id="{6E1E69DA-E310-B96E-A434-9D839418761B}"/>
              </a:ext>
            </a:extLst>
          </p:cNvPr>
          <p:cNvSpPr>
            <a:spLocks noGrp="1"/>
          </p:cNvSpPr>
          <p:nvPr>
            <p:ph type="pic" sz="quarter" idx="21" hasCustomPrompt="1"/>
          </p:nvPr>
        </p:nvSpPr>
        <p:spPr>
          <a:xfrm>
            <a:off x="503238" y="494269"/>
            <a:ext cx="2057082" cy="2517195"/>
          </a:xfrm>
          <a:solidFill>
            <a:schemeClr val="accent1"/>
          </a:solidFill>
        </p:spPr>
        <p:txBody>
          <a:bodyPr/>
          <a:lstStyle>
            <a:lvl3pPr>
              <a:defRPr sz="900"/>
            </a:lvl3pPr>
          </a:lstStyle>
          <a:p>
            <a:pPr lvl="2"/>
            <a:r>
              <a:rPr lang="fr-FR" dirty="0"/>
              <a:t>Image</a:t>
            </a: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23" name="Espace réservé pour une image  8">
            <a:extLst>
              <a:ext uri="{FF2B5EF4-FFF2-40B4-BE49-F238E27FC236}">
                <a16:creationId xmlns:a16="http://schemas.microsoft.com/office/drawing/2014/main" id="{49380EE5-D0CF-77B4-8A46-FA6DAA1B4930}"/>
              </a:ext>
            </a:extLst>
          </p:cNvPr>
          <p:cNvSpPr>
            <a:spLocks noGrp="1"/>
          </p:cNvSpPr>
          <p:nvPr>
            <p:ph type="pic" sz="quarter" idx="25" hasCustomPrompt="1"/>
          </p:nvPr>
        </p:nvSpPr>
        <p:spPr>
          <a:xfrm>
            <a:off x="2555082" y="494269"/>
            <a:ext cx="2392838" cy="2510869"/>
          </a:xfrm>
          <a:solidFill>
            <a:schemeClr val="accent4"/>
          </a:solidFill>
        </p:spPr>
        <p:txBody>
          <a:bodyPr/>
          <a:lstStyle>
            <a:lvl3pPr>
              <a:defRPr sz="900"/>
            </a:lvl3pPr>
          </a:lstStyle>
          <a:p>
            <a:pPr lvl="2"/>
            <a:r>
              <a:rPr lang="fr-FR" dirty="0"/>
              <a:t>Image</a:t>
            </a:r>
          </a:p>
        </p:txBody>
      </p:sp>
      <p:sp>
        <p:nvSpPr>
          <p:cNvPr id="24" name="Espace réservé pour une image  8">
            <a:extLst>
              <a:ext uri="{FF2B5EF4-FFF2-40B4-BE49-F238E27FC236}">
                <a16:creationId xmlns:a16="http://schemas.microsoft.com/office/drawing/2014/main" id="{9D3CCB75-5C05-DF74-9AE1-7B67EE9CDB8C}"/>
              </a:ext>
            </a:extLst>
          </p:cNvPr>
          <p:cNvSpPr>
            <a:spLocks noGrp="1"/>
          </p:cNvSpPr>
          <p:nvPr>
            <p:ph type="pic" sz="quarter" idx="26" hasCustomPrompt="1"/>
          </p:nvPr>
        </p:nvSpPr>
        <p:spPr>
          <a:xfrm>
            <a:off x="4958079" y="494269"/>
            <a:ext cx="2098359" cy="2517194"/>
          </a:xfrm>
          <a:solidFill>
            <a:schemeClr val="accent6"/>
          </a:solidFill>
        </p:spPr>
        <p:txBody>
          <a:bodyPr/>
          <a:lstStyle>
            <a:lvl3pPr>
              <a:defRPr sz="900"/>
            </a:lvl3pPr>
          </a:lstStyle>
          <a:p>
            <a:pPr lvl="2"/>
            <a:r>
              <a:rPr lang="fr-FR" dirty="0"/>
              <a:t>Image</a:t>
            </a:r>
          </a:p>
        </p:txBody>
      </p:sp>
      <p:sp>
        <p:nvSpPr>
          <p:cNvPr id="2" name="Titre 1">
            <a:extLst>
              <a:ext uri="{FF2B5EF4-FFF2-40B4-BE49-F238E27FC236}">
                <a16:creationId xmlns:a16="http://schemas.microsoft.com/office/drawing/2014/main" id="{187003EC-CAB1-6F0E-B30D-C824134164CF}"/>
              </a:ext>
            </a:extLst>
          </p:cNvPr>
          <p:cNvSpPr>
            <a:spLocks noGrp="1"/>
          </p:cNvSpPr>
          <p:nvPr userDrawn="1">
            <p:ph type="title" hasCustomPrompt="1"/>
          </p:nvPr>
        </p:nvSpPr>
        <p:spPr>
          <a:xfrm>
            <a:off x="503238" y="3021783"/>
            <a:ext cx="6553200" cy="920615"/>
          </a:xfrm>
        </p:spPr>
        <p:txBody>
          <a:bodyPr vert="horz" lIns="0" tIns="0" rIns="0" bIns="0" rtlCol="0" anchor="b" anchorCtr="0">
            <a:normAutofit/>
          </a:bodyPr>
          <a:lstStyle>
            <a:lvl1pPr algn="l">
              <a:defRPr lang="fr-FR" sz="3200" dirty="0">
                <a:solidFill>
                  <a:schemeClr val="tx1"/>
                </a:solidFill>
              </a:defRPr>
            </a:lvl1pPr>
          </a:lstStyle>
          <a:p>
            <a:pPr marL="0" marR="0" lvl="0" indent="0" algn="l" defTabSz="1425550" rtl="0" eaLnBrk="1" fontAlgn="auto" latinLnBrk="0" hangingPunct="1">
              <a:lnSpc>
                <a:spcPct val="90000"/>
              </a:lnSpc>
              <a:spcBef>
                <a:spcPct val="0"/>
              </a:spcBef>
              <a:spcAft>
                <a:spcPts val="0"/>
              </a:spcAft>
              <a:buClrTx/>
              <a:buSzTx/>
              <a:buFontTx/>
              <a:buNone/>
              <a:tabLst/>
              <a:defRPr/>
            </a:pPr>
            <a:r>
              <a:rPr lang="fr-FR" dirty="0"/>
              <a:t>Der </a:t>
            </a:r>
            <a:r>
              <a:rPr lang="fr-FR" dirty="0" err="1"/>
              <a:t>Reiseverlauf</a:t>
            </a:r>
            <a:endParaRPr lang="fr-FR" dirty="0"/>
          </a:p>
        </p:txBody>
      </p:sp>
    </p:spTree>
    <p:extLst>
      <p:ext uri="{BB962C8B-B14F-4D97-AF65-F5344CB8AC3E}">
        <p14:creationId xmlns:p14="http://schemas.microsoft.com/office/powerpoint/2010/main" val="191797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iseverlauf 2">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25" name="Espace réservé pour une image  8">
            <a:extLst>
              <a:ext uri="{FF2B5EF4-FFF2-40B4-BE49-F238E27FC236}">
                <a16:creationId xmlns:a16="http://schemas.microsoft.com/office/drawing/2014/main" id="{D013568A-FA39-C23F-60E3-CB9D17FC01D2}"/>
              </a:ext>
            </a:extLst>
          </p:cNvPr>
          <p:cNvSpPr>
            <a:spLocks noGrp="1"/>
          </p:cNvSpPr>
          <p:nvPr>
            <p:ph type="pic" sz="quarter" idx="27" hasCustomPrompt="1"/>
          </p:nvPr>
        </p:nvSpPr>
        <p:spPr>
          <a:xfrm>
            <a:off x="503238" y="7981010"/>
            <a:ext cx="2189162" cy="1901177"/>
          </a:xfrm>
          <a:solidFill>
            <a:schemeClr val="accent2"/>
          </a:solidFill>
        </p:spPr>
        <p:txBody>
          <a:bodyPr/>
          <a:lstStyle>
            <a:lvl3pPr>
              <a:defRPr sz="900"/>
            </a:lvl3pPr>
          </a:lstStyle>
          <a:p>
            <a:pPr lvl="2"/>
            <a:r>
              <a:rPr lang="fr-FR" dirty="0"/>
              <a:t>Image</a:t>
            </a:r>
          </a:p>
        </p:txBody>
      </p:sp>
      <p:sp>
        <p:nvSpPr>
          <p:cNvPr id="26" name="Espace réservé pour une image  8">
            <a:extLst>
              <a:ext uri="{FF2B5EF4-FFF2-40B4-BE49-F238E27FC236}">
                <a16:creationId xmlns:a16="http://schemas.microsoft.com/office/drawing/2014/main" id="{5BB65772-AB9D-70A1-FFCF-A258C236E5D2}"/>
              </a:ext>
            </a:extLst>
          </p:cNvPr>
          <p:cNvSpPr>
            <a:spLocks noGrp="1"/>
          </p:cNvSpPr>
          <p:nvPr>
            <p:ph type="pic" sz="quarter" idx="28" hasCustomPrompt="1"/>
          </p:nvPr>
        </p:nvSpPr>
        <p:spPr>
          <a:xfrm>
            <a:off x="4866640" y="7981010"/>
            <a:ext cx="2189798" cy="1901178"/>
          </a:xfrm>
          <a:solidFill>
            <a:schemeClr val="accent5"/>
          </a:solidFill>
        </p:spPr>
        <p:txBody>
          <a:bodyPr/>
          <a:lstStyle>
            <a:lvl3pPr>
              <a:defRPr sz="900"/>
            </a:lvl3pPr>
          </a:lstStyle>
          <a:p>
            <a:pPr lvl="2"/>
            <a:r>
              <a:rPr lang="fr-FR" dirty="0"/>
              <a:t>Image</a:t>
            </a:r>
          </a:p>
        </p:txBody>
      </p:sp>
      <p:sp>
        <p:nvSpPr>
          <p:cNvPr id="115" name="Espace réservé du texte 114">
            <a:extLst>
              <a:ext uri="{FF2B5EF4-FFF2-40B4-BE49-F238E27FC236}">
                <a16:creationId xmlns:a16="http://schemas.microsoft.com/office/drawing/2014/main" id="{337CBBDA-C0E9-D7AD-BBD4-D11038750B37}"/>
              </a:ext>
            </a:extLst>
          </p:cNvPr>
          <p:cNvSpPr>
            <a:spLocks noGrp="1"/>
          </p:cNvSpPr>
          <p:nvPr>
            <p:ph type="body" sz="quarter" idx="31" hasCustomPrompt="1"/>
          </p:nvPr>
        </p:nvSpPr>
        <p:spPr>
          <a:xfrm>
            <a:off x="503238" y="194733"/>
            <a:ext cx="3276600" cy="614892"/>
          </a:xfrm>
        </p:spPr>
        <p:txBody>
          <a:bodyPr anchor="b" anchorCtr="0"/>
          <a:lstStyle/>
          <a:p>
            <a:pPr lvl="1"/>
            <a:r>
              <a:rPr lang="fr-FR" dirty="0"/>
              <a:t>Der </a:t>
            </a:r>
            <a:r>
              <a:rPr lang="fr-FR" dirty="0" err="1"/>
              <a:t>Reiseverlauf</a:t>
            </a:r>
            <a:endParaRPr lang="fr-FR" dirty="0"/>
          </a:p>
        </p:txBody>
      </p:sp>
      <p:sp>
        <p:nvSpPr>
          <p:cNvPr id="3" name="Espace réservé pour une image  8">
            <a:extLst>
              <a:ext uri="{FF2B5EF4-FFF2-40B4-BE49-F238E27FC236}">
                <a16:creationId xmlns:a16="http://schemas.microsoft.com/office/drawing/2014/main" id="{646DF835-774D-E269-BC44-5B029E4DC289}"/>
              </a:ext>
            </a:extLst>
          </p:cNvPr>
          <p:cNvSpPr>
            <a:spLocks noGrp="1"/>
          </p:cNvSpPr>
          <p:nvPr>
            <p:ph type="pic" sz="quarter" idx="32" hasCustomPrompt="1"/>
          </p:nvPr>
        </p:nvSpPr>
        <p:spPr>
          <a:xfrm>
            <a:off x="2699716" y="7981010"/>
            <a:ext cx="2166923" cy="1901177"/>
          </a:xfrm>
          <a:solidFill>
            <a:schemeClr val="accent4"/>
          </a:solidFill>
        </p:spPr>
        <p:txBody>
          <a:bodyPr/>
          <a:lstStyle>
            <a:lvl3pPr>
              <a:defRPr sz="900"/>
            </a:lvl3pPr>
          </a:lstStyle>
          <a:p>
            <a:pPr lvl="2"/>
            <a:r>
              <a:rPr lang="fr-FR" dirty="0"/>
              <a:t>Image</a:t>
            </a:r>
          </a:p>
        </p:txBody>
      </p:sp>
    </p:spTree>
    <p:extLst>
      <p:ext uri="{BB962C8B-B14F-4D97-AF65-F5344CB8AC3E}">
        <p14:creationId xmlns:p14="http://schemas.microsoft.com/office/powerpoint/2010/main" val="263989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iseverlauf 3">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52" name="Espace réservé du texte 51">
            <a:extLst>
              <a:ext uri="{FF2B5EF4-FFF2-40B4-BE49-F238E27FC236}">
                <a16:creationId xmlns:a16="http://schemas.microsoft.com/office/drawing/2014/main" id="{352651B3-3CD7-E47D-4822-86B389B076A8}"/>
              </a:ext>
            </a:extLst>
          </p:cNvPr>
          <p:cNvSpPr>
            <a:spLocks noGrp="1"/>
          </p:cNvSpPr>
          <p:nvPr>
            <p:ph type="body" sz="quarter" idx="31" hasCustomPrompt="1"/>
          </p:nvPr>
        </p:nvSpPr>
        <p:spPr>
          <a:xfrm>
            <a:off x="503238" y="203200"/>
            <a:ext cx="3276600" cy="606425"/>
          </a:xfrm>
        </p:spPr>
        <p:txBody>
          <a:bodyPr anchor="b" anchorCtr="0"/>
          <a:lstStyle/>
          <a:p>
            <a:pPr lvl="1"/>
            <a:r>
              <a:rPr lang="fr-FR" dirty="0"/>
              <a:t>Der </a:t>
            </a:r>
            <a:r>
              <a:rPr lang="fr-FR" dirty="0" err="1"/>
              <a:t>Reiseverlauf</a:t>
            </a:r>
            <a:endParaRPr lang="fr-FR" dirty="0"/>
          </a:p>
        </p:txBody>
      </p:sp>
    </p:spTree>
    <p:extLst>
      <p:ext uri="{BB962C8B-B14F-4D97-AF65-F5344CB8AC3E}">
        <p14:creationId xmlns:p14="http://schemas.microsoft.com/office/powerpoint/2010/main" val="26427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isepreis">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2" name="Espace réservé du contenu 2">
            <a:extLst>
              <a:ext uri="{FF2B5EF4-FFF2-40B4-BE49-F238E27FC236}">
                <a16:creationId xmlns:a16="http://schemas.microsoft.com/office/drawing/2014/main" id="{81E8CEBC-C787-ABBE-AC2B-607CEE6DB204}"/>
              </a:ext>
            </a:extLst>
          </p:cNvPr>
          <p:cNvSpPr>
            <a:spLocks noGrp="1"/>
          </p:cNvSpPr>
          <p:nvPr>
            <p:ph idx="25" hasCustomPrompt="1"/>
          </p:nvPr>
        </p:nvSpPr>
        <p:spPr>
          <a:xfrm>
            <a:off x="799069" y="1467541"/>
            <a:ext cx="2764869" cy="2474222"/>
          </a:xfrm>
        </p:spPr>
        <p:txBody>
          <a:bodyPr/>
          <a:lstStyle>
            <a:lvl2pPr marL="0" indent="0">
              <a:buFontTx/>
              <a:buNone/>
              <a:defRPr b="1" i="0">
                <a:latin typeface="Poppins" pitchFamily="2" charset="77"/>
                <a:cs typeface="Poppins" pitchFamily="2" charset="77"/>
              </a:defRPr>
            </a:lvl2pPr>
            <a:lvl3pPr marL="171450" indent="-171450">
              <a:lnSpc>
                <a:spcPct val="100000"/>
              </a:lnSpc>
              <a:spcAft>
                <a:spcPts val="0"/>
              </a:spcAft>
              <a:buFont typeface="Arial" panose="020B0604020202020204" pitchFamily="34" charset="0"/>
              <a:buChar char="•"/>
              <a:defRPr sz="1000"/>
            </a:lvl3pPr>
          </a:lstStyle>
          <a:p>
            <a:pPr lvl="2"/>
            <a:r>
              <a:rPr lang="fr-FR" dirty="0" err="1"/>
              <a:t>Flug</a:t>
            </a:r>
            <a:r>
              <a:rPr lang="fr-FR" dirty="0"/>
              <a:t> mit Turkish Airlines Luxemburg – Istanbul – Bis-</a:t>
            </a:r>
            <a:r>
              <a:rPr lang="fr-FR" dirty="0" err="1"/>
              <a:t>chkek</a:t>
            </a:r>
            <a:r>
              <a:rPr lang="fr-FR" dirty="0"/>
              <a:t> – Istanbul – Luxemburg (Economy Class, </a:t>
            </a:r>
            <a:r>
              <a:rPr lang="fr-FR" dirty="0" err="1"/>
              <a:t>inkl</a:t>
            </a:r>
            <a:r>
              <a:rPr lang="fr-FR" dirty="0"/>
              <a:t>. 30kg </a:t>
            </a:r>
            <a:r>
              <a:rPr lang="fr-FR" dirty="0" err="1"/>
              <a:t>Gepäck</a:t>
            </a:r>
            <a:r>
              <a:rPr lang="fr-FR" dirty="0"/>
              <a:t>)</a:t>
            </a:r>
          </a:p>
          <a:p>
            <a:pPr lvl="2"/>
            <a:r>
              <a:rPr lang="fr-FR" dirty="0" err="1"/>
              <a:t>Flughafengebühren</a:t>
            </a:r>
            <a:r>
              <a:rPr lang="fr-FR" dirty="0"/>
              <a:t> </a:t>
            </a:r>
            <a:r>
              <a:rPr lang="fr-FR" dirty="0" err="1"/>
              <a:t>und</a:t>
            </a:r>
            <a:r>
              <a:rPr lang="fr-FR" dirty="0"/>
              <a:t> </a:t>
            </a:r>
            <a:r>
              <a:rPr lang="fr-FR" dirty="0" err="1"/>
              <a:t>Kerosin</a:t>
            </a:r>
            <a:r>
              <a:rPr lang="fr-FR" dirty="0"/>
              <a:t> 282,00 € (Stand 09/2022)</a:t>
            </a:r>
          </a:p>
          <a:p>
            <a:pPr lvl="2"/>
            <a:r>
              <a:rPr lang="fr-FR" dirty="0"/>
              <a:t>CO²-Kompensation der </a:t>
            </a:r>
            <a:r>
              <a:rPr lang="fr-FR" dirty="0" err="1"/>
              <a:t>Flüge</a:t>
            </a:r>
            <a:endParaRPr lang="fr-FR" dirty="0"/>
          </a:p>
          <a:p>
            <a:pPr lvl="2"/>
            <a:r>
              <a:rPr lang="fr-FR" dirty="0"/>
              <a:t>4 </a:t>
            </a:r>
            <a:r>
              <a:rPr lang="fr-FR" dirty="0" err="1"/>
              <a:t>Übernachtungen</a:t>
            </a:r>
            <a:r>
              <a:rPr lang="fr-FR" dirty="0"/>
              <a:t> in Lodges/Hotels </a:t>
            </a:r>
            <a:r>
              <a:rPr lang="fr-FR" dirty="0" err="1"/>
              <a:t>laut</a:t>
            </a:r>
            <a:r>
              <a:rPr lang="fr-FR" dirty="0"/>
              <a:t> </a:t>
            </a:r>
            <a:r>
              <a:rPr lang="fr-FR" dirty="0" err="1"/>
              <a:t>Programm</a:t>
            </a:r>
            <a:r>
              <a:rPr lang="fr-FR" dirty="0"/>
              <a:t>, </a:t>
            </a:r>
            <a:r>
              <a:rPr lang="fr-FR" dirty="0" err="1"/>
              <a:t>im</a:t>
            </a:r>
            <a:r>
              <a:rPr lang="fr-FR" dirty="0"/>
              <a:t> </a:t>
            </a:r>
            <a:r>
              <a:rPr lang="fr-FR" dirty="0" err="1"/>
              <a:t>Doppelzimmer</a:t>
            </a:r>
            <a:r>
              <a:rPr lang="fr-FR" dirty="0"/>
              <a:t> </a:t>
            </a:r>
            <a:r>
              <a:rPr lang="fr-FR" dirty="0" err="1"/>
              <a:t>inkl</a:t>
            </a:r>
            <a:r>
              <a:rPr lang="fr-FR" dirty="0"/>
              <a:t>. </a:t>
            </a:r>
            <a:r>
              <a:rPr lang="fr-FR" dirty="0" err="1"/>
              <a:t>Frühstück</a:t>
            </a:r>
            <a:endParaRPr lang="fr-FR" dirty="0"/>
          </a:p>
          <a:p>
            <a:pPr lvl="2"/>
            <a:r>
              <a:rPr lang="fr-FR" dirty="0"/>
              <a:t>1 </a:t>
            </a:r>
            <a:r>
              <a:rPr lang="fr-FR" dirty="0" err="1"/>
              <a:t>Übernachtung</a:t>
            </a:r>
            <a:r>
              <a:rPr lang="fr-FR" dirty="0"/>
              <a:t> in </a:t>
            </a:r>
            <a:r>
              <a:rPr lang="fr-FR" dirty="0" err="1"/>
              <a:t>privaten</a:t>
            </a:r>
            <a:r>
              <a:rPr lang="fr-FR" dirty="0"/>
              <a:t> </a:t>
            </a:r>
            <a:r>
              <a:rPr lang="fr-FR" dirty="0" err="1"/>
              <a:t>Gästehäusern</a:t>
            </a:r>
            <a:r>
              <a:rPr lang="fr-FR" dirty="0"/>
              <a:t>, </a:t>
            </a:r>
            <a:r>
              <a:rPr lang="fr-FR" dirty="0" err="1"/>
              <a:t>im</a:t>
            </a:r>
            <a:r>
              <a:rPr lang="fr-FR" dirty="0"/>
              <a:t> Dop-</a:t>
            </a:r>
            <a:r>
              <a:rPr lang="fr-FR" dirty="0" err="1"/>
              <a:t>pelzimmer</a:t>
            </a:r>
            <a:r>
              <a:rPr lang="fr-FR" dirty="0"/>
              <a:t> </a:t>
            </a:r>
            <a:r>
              <a:rPr lang="fr-FR" dirty="0" err="1"/>
              <a:t>inkl</a:t>
            </a:r>
            <a:r>
              <a:rPr lang="fr-FR" dirty="0"/>
              <a:t>. </a:t>
            </a:r>
          </a:p>
        </p:txBody>
      </p:sp>
      <p:sp>
        <p:nvSpPr>
          <p:cNvPr id="7" name="Espace réservé du contenu 2">
            <a:extLst>
              <a:ext uri="{FF2B5EF4-FFF2-40B4-BE49-F238E27FC236}">
                <a16:creationId xmlns:a16="http://schemas.microsoft.com/office/drawing/2014/main" id="{9FC44B88-9E1A-C644-D2D6-6C82725F513B}"/>
              </a:ext>
            </a:extLst>
          </p:cNvPr>
          <p:cNvSpPr>
            <a:spLocks noGrp="1"/>
          </p:cNvSpPr>
          <p:nvPr>
            <p:ph idx="26" hasCustomPrompt="1"/>
          </p:nvPr>
        </p:nvSpPr>
        <p:spPr>
          <a:xfrm>
            <a:off x="798848" y="4410075"/>
            <a:ext cx="5925802" cy="2844165"/>
          </a:xfrm>
        </p:spPr>
        <p:txBody>
          <a:bodyPr/>
          <a:lstStyle>
            <a:lvl2pPr marL="0" indent="0">
              <a:buFont typeface="Arial" panose="020B0604020202020204" pitchFamily="34" charset="0"/>
              <a:buNone/>
              <a:defRPr b="1" i="0">
                <a:latin typeface="Poppins" pitchFamily="2" charset="77"/>
                <a:cs typeface="Poppins" pitchFamily="2" charset="77"/>
              </a:defRPr>
            </a:lvl2pPr>
            <a:lvl3pPr marL="0" indent="0" defTabSz="1713550">
              <a:lnSpc>
                <a:spcPct val="100000"/>
              </a:lnSpc>
              <a:spcAft>
                <a:spcPts val="0"/>
              </a:spcAft>
              <a:buFont typeface="Arial" panose="020B0604020202020204" pitchFamily="34" charset="0"/>
              <a:buNone/>
              <a:defRPr sz="1000"/>
            </a:lvl3pPr>
            <a:lvl5pPr defTabSz="1605550">
              <a:defRPr/>
            </a:lvl5pPr>
          </a:lstStyle>
          <a:p>
            <a:pPr lvl="1"/>
            <a:r>
              <a:rPr lang="fr-FR" dirty="0"/>
              <a:t>Die </a:t>
            </a:r>
            <a:r>
              <a:rPr lang="fr-FR" dirty="0" err="1"/>
              <a:t>Preise</a:t>
            </a:r>
            <a:r>
              <a:rPr lang="fr-FR" dirty="0"/>
              <a:t> </a:t>
            </a:r>
          </a:p>
          <a:p>
            <a:pPr lvl="4"/>
            <a:r>
              <a:rPr lang="fr-FR" dirty="0" err="1"/>
              <a:t>Doppel</a:t>
            </a:r>
            <a:r>
              <a:rPr lang="fr-FR" dirty="0"/>
              <a:t>-/</a:t>
            </a:r>
            <a:r>
              <a:rPr lang="fr-FR" dirty="0" err="1"/>
              <a:t>Zweibettzimmer</a:t>
            </a:r>
            <a:r>
              <a:rPr lang="fr-FR" dirty="0"/>
              <a:t>/</a:t>
            </a:r>
            <a:r>
              <a:rPr lang="fr-FR" dirty="0" err="1"/>
              <a:t>Zelt</a:t>
            </a:r>
            <a:r>
              <a:rPr lang="fr-FR" dirty="0"/>
              <a:t>/</a:t>
            </a:r>
            <a:r>
              <a:rPr lang="fr-FR" dirty="0" err="1"/>
              <a:t>Jurte</a:t>
            </a:r>
            <a:r>
              <a:rPr lang="fr-FR" dirty="0"/>
              <a:t>  		2.645,00 € </a:t>
            </a:r>
          </a:p>
          <a:p>
            <a:pPr lvl="4"/>
            <a:r>
              <a:rPr lang="fr-FR" dirty="0" err="1"/>
              <a:t>Einzelzimmer-Zuschlag</a:t>
            </a:r>
            <a:r>
              <a:rPr lang="fr-FR" dirty="0"/>
              <a:t>                    		275,00 € </a:t>
            </a:r>
          </a:p>
          <a:p>
            <a:pPr lvl="4"/>
            <a:r>
              <a:rPr lang="fr-FR" dirty="0"/>
              <a:t>(</a:t>
            </a:r>
            <a:r>
              <a:rPr lang="fr-FR" dirty="0" err="1"/>
              <a:t>nur</a:t>
            </a:r>
            <a:r>
              <a:rPr lang="fr-FR" dirty="0"/>
              <a:t> in </a:t>
            </a:r>
            <a:r>
              <a:rPr lang="fr-FR" dirty="0" err="1"/>
              <a:t>Bischkek</a:t>
            </a:r>
            <a:r>
              <a:rPr lang="fr-FR" dirty="0"/>
              <a:t> </a:t>
            </a:r>
            <a:r>
              <a:rPr lang="fr-FR" dirty="0" err="1"/>
              <a:t>und</a:t>
            </a:r>
            <a:r>
              <a:rPr lang="fr-FR" dirty="0"/>
              <a:t> </a:t>
            </a:r>
            <a:r>
              <a:rPr lang="fr-FR" dirty="0" err="1"/>
              <a:t>Kochkor</a:t>
            </a:r>
            <a:r>
              <a:rPr lang="fr-FR" dirty="0"/>
              <a:t> </a:t>
            </a:r>
            <a:r>
              <a:rPr lang="fr-FR" dirty="0" err="1"/>
              <a:t>verfügbar</a:t>
            </a:r>
            <a:r>
              <a:rPr lang="fr-FR" dirty="0"/>
              <a:t>) </a:t>
            </a:r>
            <a:r>
              <a:rPr lang="fr-FR" dirty="0" err="1"/>
              <a:t>Mindestteilnehmerzahl</a:t>
            </a:r>
            <a:r>
              <a:rPr lang="fr-FR" dirty="0"/>
              <a:t> 10 </a:t>
            </a:r>
            <a:r>
              <a:rPr lang="fr-FR" dirty="0" err="1"/>
              <a:t>Reisegäste</a:t>
            </a:r>
            <a:r>
              <a:rPr lang="fr-FR" dirty="0"/>
              <a:t>, </a:t>
            </a:r>
            <a:r>
              <a:rPr lang="fr-FR" dirty="0" err="1"/>
              <a:t>Maximalteilneh-merzahl</a:t>
            </a:r>
            <a:r>
              <a:rPr lang="fr-FR" dirty="0"/>
              <a:t> 12 </a:t>
            </a:r>
            <a:r>
              <a:rPr lang="fr-FR" dirty="0" err="1"/>
              <a:t>Reisegäste</a:t>
            </a:r>
            <a:endParaRPr lang="fr-FR" dirty="0"/>
          </a:p>
          <a:p>
            <a:pPr lvl="3"/>
            <a:endParaRPr lang="fr-FR" dirty="0"/>
          </a:p>
          <a:p>
            <a:pPr lvl="1"/>
            <a:r>
              <a:rPr lang="fr-FR" dirty="0" err="1"/>
              <a:t>Optional</a:t>
            </a:r>
            <a:r>
              <a:rPr lang="fr-FR" dirty="0"/>
              <a:t> </a:t>
            </a:r>
            <a:r>
              <a:rPr lang="fr-FR" dirty="0" err="1"/>
              <a:t>zubuchbar</a:t>
            </a:r>
            <a:endParaRPr lang="fr-FR" dirty="0"/>
          </a:p>
          <a:p>
            <a:pPr lvl="4"/>
            <a:r>
              <a:rPr lang="fr-FR" dirty="0" err="1"/>
              <a:t>Mountainbike-Ausflug</a:t>
            </a:r>
            <a:r>
              <a:rPr lang="fr-FR" dirty="0"/>
              <a:t> </a:t>
            </a:r>
            <a:r>
              <a:rPr lang="fr-FR" dirty="0" err="1"/>
              <a:t>Barskoon</a:t>
            </a:r>
            <a:r>
              <a:rPr lang="fr-FR" dirty="0"/>
              <a:t>-Schlucht    		40,00 € </a:t>
            </a:r>
          </a:p>
          <a:p>
            <a:pPr lvl="4"/>
            <a:r>
              <a:rPr lang="fr-FR" dirty="0" err="1"/>
              <a:t>Kanu</a:t>
            </a:r>
            <a:r>
              <a:rPr lang="fr-FR" dirty="0"/>
              <a:t>-Tour </a:t>
            </a:r>
            <a:r>
              <a:rPr lang="fr-FR" dirty="0" err="1"/>
              <a:t>auf</a:t>
            </a:r>
            <a:r>
              <a:rPr lang="fr-FR" dirty="0"/>
              <a:t> </a:t>
            </a:r>
            <a:r>
              <a:rPr lang="fr-FR" dirty="0" err="1"/>
              <a:t>dem</a:t>
            </a:r>
            <a:r>
              <a:rPr lang="fr-FR" dirty="0"/>
              <a:t> </a:t>
            </a:r>
            <a:r>
              <a:rPr lang="fr-FR" dirty="0" err="1"/>
              <a:t>Issyk-Köl</a:t>
            </a:r>
            <a:r>
              <a:rPr lang="fr-FR" dirty="0"/>
              <a:t>           		45,00 € </a:t>
            </a:r>
          </a:p>
          <a:p>
            <a:pPr lvl="4"/>
            <a:r>
              <a:rPr lang="fr-FR" dirty="0" err="1"/>
              <a:t>Mindestteilnehmerzahl</a:t>
            </a:r>
            <a:r>
              <a:rPr lang="fr-FR" dirty="0"/>
              <a:t> 5 </a:t>
            </a:r>
            <a:r>
              <a:rPr lang="fr-FR" dirty="0" err="1"/>
              <a:t>Reisegäste</a:t>
            </a:r>
            <a:endParaRPr lang="fr-FR" dirty="0"/>
          </a:p>
        </p:txBody>
      </p:sp>
      <p:sp>
        <p:nvSpPr>
          <p:cNvPr id="8" name="Espace réservé du contenu 2">
            <a:extLst>
              <a:ext uri="{FF2B5EF4-FFF2-40B4-BE49-F238E27FC236}">
                <a16:creationId xmlns:a16="http://schemas.microsoft.com/office/drawing/2014/main" id="{887CEA64-7590-D74C-8273-87A69A3D35AA}"/>
              </a:ext>
            </a:extLst>
          </p:cNvPr>
          <p:cNvSpPr>
            <a:spLocks noGrp="1"/>
          </p:cNvSpPr>
          <p:nvPr>
            <p:ph idx="27" hasCustomPrompt="1"/>
          </p:nvPr>
        </p:nvSpPr>
        <p:spPr>
          <a:xfrm>
            <a:off x="3995861" y="1475201"/>
            <a:ext cx="2764869" cy="2468288"/>
          </a:xfrm>
        </p:spPr>
        <p:txBody>
          <a:bodyPr/>
          <a:lstStyle>
            <a:lvl2pPr marL="0" indent="0">
              <a:buFont typeface="Arial" panose="020B0604020202020204" pitchFamily="34" charset="0"/>
              <a:buNone/>
              <a:defRPr b="1" i="0">
                <a:latin typeface="Poppins" pitchFamily="2" charset="77"/>
                <a:cs typeface="Poppins" pitchFamily="2" charset="77"/>
              </a:defRPr>
            </a:lvl2pPr>
            <a:lvl3pPr marL="171450" indent="-171450">
              <a:lnSpc>
                <a:spcPct val="100000"/>
              </a:lnSpc>
              <a:spcAft>
                <a:spcPts val="0"/>
              </a:spcAft>
              <a:buFont typeface="Arial" panose="020B0604020202020204" pitchFamily="34" charset="0"/>
              <a:buChar char="•"/>
              <a:defRPr sz="1000"/>
            </a:lvl3pPr>
          </a:lstStyle>
          <a:p>
            <a:pPr marL="171450" marR="0" lvl="2" indent="-171450" algn="l" defTabSz="1425550" rtl="0" eaLnBrk="1" fontAlgn="auto" latinLnBrk="0" hangingPunct="1">
              <a:lnSpc>
                <a:spcPct val="100000"/>
              </a:lnSpc>
              <a:spcBef>
                <a:spcPts val="780"/>
              </a:spcBef>
              <a:spcAft>
                <a:spcPts val="0"/>
              </a:spcAft>
              <a:buClrTx/>
              <a:buSzTx/>
              <a:buFont typeface="Arial" panose="020B0604020202020204" pitchFamily="34" charset="0"/>
              <a:buChar char="•"/>
              <a:tabLst/>
              <a:defRPr/>
            </a:pPr>
            <a:r>
              <a:rPr lang="fr-FR" dirty="0" err="1"/>
              <a:t>Vollpension</a:t>
            </a:r>
            <a:r>
              <a:rPr lang="fr-FR" dirty="0"/>
              <a:t> </a:t>
            </a:r>
            <a:br>
              <a:rPr lang="fr-FR" dirty="0"/>
            </a:br>
            <a:r>
              <a:rPr lang="fr-FR" dirty="0"/>
              <a:t>(ab Tag 2 </a:t>
            </a:r>
            <a:r>
              <a:rPr lang="fr-FR" dirty="0" err="1"/>
              <a:t>abends</a:t>
            </a:r>
            <a:r>
              <a:rPr lang="fr-FR" dirty="0"/>
              <a:t> bis Tag 11 morgens)</a:t>
            </a:r>
          </a:p>
          <a:p>
            <a:pPr marL="171450" marR="0" lvl="2" indent="-171450" algn="l" defTabSz="1425550" rtl="0" eaLnBrk="1" fontAlgn="auto" latinLnBrk="0" hangingPunct="1">
              <a:lnSpc>
                <a:spcPct val="100000"/>
              </a:lnSpc>
              <a:spcBef>
                <a:spcPts val="780"/>
              </a:spcBef>
              <a:spcAft>
                <a:spcPts val="0"/>
              </a:spcAft>
              <a:buClrTx/>
              <a:buSzTx/>
              <a:tabLst/>
              <a:defRPr/>
            </a:pPr>
            <a:r>
              <a:rPr lang="fr-FR" dirty="0" err="1"/>
              <a:t>Transfers</a:t>
            </a:r>
            <a:r>
              <a:rPr lang="fr-FR" dirty="0"/>
              <a:t> </a:t>
            </a:r>
            <a:r>
              <a:rPr lang="fr-FR" dirty="0" err="1"/>
              <a:t>laut</a:t>
            </a:r>
            <a:r>
              <a:rPr lang="fr-FR" dirty="0"/>
              <a:t> </a:t>
            </a:r>
            <a:r>
              <a:rPr lang="fr-FR" dirty="0" err="1"/>
              <a:t>Programm</a:t>
            </a:r>
            <a:r>
              <a:rPr lang="fr-FR" dirty="0"/>
              <a:t> </a:t>
            </a:r>
            <a:br>
              <a:rPr lang="fr-FR" dirty="0"/>
            </a:br>
            <a:r>
              <a:rPr lang="fr-FR" dirty="0"/>
              <a:t>(Minibus Sprinter)</a:t>
            </a:r>
          </a:p>
          <a:p>
            <a:pPr lvl="2"/>
            <a:r>
              <a:rPr lang="fr-FR" dirty="0" err="1"/>
              <a:t>Mountainbike-Miete</a:t>
            </a:r>
            <a:r>
              <a:rPr lang="fr-FR" dirty="0"/>
              <a:t> </a:t>
            </a:r>
            <a:br>
              <a:rPr lang="fr-FR" dirty="0"/>
            </a:br>
            <a:r>
              <a:rPr lang="fr-FR" dirty="0"/>
              <a:t>(Tage 5-9)</a:t>
            </a:r>
          </a:p>
          <a:p>
            <a:pPr lvl="2"/>
            <a:r>
              <a:rPr lang="fr-FR" dirty="0" err="1"/>
              <a:t>Begleitperson</a:t>
            </a:r>
            <a:r>
              <a:rPr lang="fr-FR" dirty="0"/>
              <a:t>/</a:t>
            </a:r>
            <a:r>
              <a:rPr lang="fr-FR" dirty="0" err="1"/>
              <a:t>Fahrradmechaniker</a:t>
            </a:r>
            <a:r>
              <a:rPr lang="fr-FR" dirty="0"/>
              <a:t> </a:t>
            </a:r>
            <a:br>
              <a:rPr lang="fr-FR" dirty="0"/>
            </a:br>
            <a:r>
              <a:rPr lang="fr-FR" dirty="0"/>
              <a:t>(Tag 5-9)</a:t>
            </a:r>
          </a:p>
        </p:txBody>
      </p:sp>
      <p:sp>
        <p:nvSpPr>
          <p:cNvPr id="9" name="Espace réservé du texte 2">
            <a:extLst>
              <a:ext uri="{FF2B5EF4-FFF2-40B4-BE49-F238E27FC236}">
                <a16:creationId xmlns:a16="http://schemas.microsoft.com/office/drawing/2014/main" id="{53A253EA-3BF2-09A6-F695-39A7E5E9493F}"/>
              </a:ext>
            </a:extLst>
          </p:cNvPr>
          <p:cNvSpPr>
            <a:spLocks noGrp="1"/>
          </p:cNvSpPr>
          <p:nvPr>
            <p:ph type="body" sz="quarter" idx="30" hasCustomPrompt="1"/>
          </p:nvPr>
        </p:nvSpPr>
        <p:spPr>
          <a:xfrm>
            <a:off x="797629" y="989014"/>
            <a:ext cx="5960009" cy="349323"/>
          </a:xfrm>
        </p:spPr>
        <p:txBody>
          <a:bodyPr anchor="b" anchorCtr="0"/>
          <a:lstStyle/>
          <a:p>
            <a:pPr marL="0" marR="0" lvl="1" indent="0" algn="l" defTabSz="1425550" rtl="0" eaLnBrk="1" fontAlgn="auto" latinLnBrk="0" hangingPunct="1">
              <a:lnSpc>
                <a:spcPts val="1680"/>
              </a:lnSpc>
              <a:spcBef>
                <a:spcPts val="780"/>
              </a:spcBef>
              <a:spcAft>
                <a:spcPts val="200"/>
              </a:spcAft>
              <a:buClrTx/>
              <a:buSzTx/>
              <a:buFont typeface="Arial" panose="020B0604020202020204" pitchFamily="34" charset="0"/>
              <a:buNone/>
              <a:tabLst/>
              <a:defRPr/>
            </a:pPr>
            <a:r>
              <a:rPr lang="fr-FR" dirty="0"/>
              <a:t>Im </a:t>
            </a:r>
            <a:r>
              <a:rPr lang="fr-FR" dirty="0" err="1"/>
              <a:t>Reisepreis</a:t>
            </a:r>
            <a:r>
              <a:rPr lang="fr-FR" dirty="0"/>
              <a:t> </a:t>
            </a:r>
            <a:r>
              <a:rPr lang="fr-FR" dirty="0" err="1"/>
              <a:t>inklusive</a:t>
            </a:r>
            <a:endParaRPr lang="fr-FR" dirty="0"/>
          </a:p>
        </p:txBody>
      </p:sp>
      <p:sp>
        <p:nvSpPr>
          <p:cNvPr id="11" name="Espace réservé du texte 10">
            <a:extLst>
              <a:ext uri="{FF2B5EF4-FFF2-40B4-BE49-F238E27FC236}">
                <a16:creationId xmlns:a16="http://schemas.microsoft.com/office/drawing/2014/main" id="{E719EDF8-2EF0-4A7C-9A07-3C78DFAF6A9A}"/>
              </a:ext>
            </a:extLst>
          </p:cNvPr>
          <p:cNvSpPr>
            <a:spLocks noGrp="1"/>
          </p:cNvSpPr>
          <p:nvPr>
            <p:ph type="body" sz="quarter" idx="31" hasCustomPrompt="1"/>
          </p:nvPr>
        </p:nvSpPr>
        <p:spPr>
          <a:xfrm>
            <a:off x="503238" y="7497763"/>
            <a:ext cx="3060700" cy="1544637"/>
          </a:xfrm>
        </p:spPr>
        <p:txBody>
          <a:bodyPr/>
          <a:lstStyle/>
          <a:p>
            <a:pPr lvl="3"/>
            <a:r>
              <a:rPr lang="fr-FR" dirty="0" err="1"/>
              <a:t>Einreise</a:t>
            </a:r>
            <a:r>
              <a:rPr lang="fr-FR" dirty="0"/>
              <a:t> </a:t>
            </a:r>
            <a:r>
              <a:rPr lang="fr-FR" dirty="0" err="1"/>
              <a:t>nach</a:t>
            </a:r>
            <a:r>
              <a:rPr lang="fr-FR" dirty="0"/>
              <a:t> ????  </a:t>
            </a:r>
            <a:r>
              <a:rPr lang="fr-FR" sz="900" dirty="0">
                <a:latin typeface="Poppins Light" pitchFamily="2" charset="77"/>
                <a:cs typeface="Poppins Light" pitchFamily="2" charset="77"/>
              </a:rPr>
              <a:t>(Stand 05/2023)</a:t>
            </a:r>
          </a:p>
          <a:p>
            <a:pPr lvl="4">
              <a:lnSpc>
                <a:spcPts val="1100"/>
              </a:lnSpc>
            </a:pPr>
            <a:r>
              <a:rPr lang="fr-FR" sz="800" dirty="0"/>
              <a:t>Texte Texte Texte Texte Texte Texte Texte Texte Texte Texte Texte Texte Texte Texte Texte Texte Texte Texte Texte Texte Texte Texte Texte Texte Texte Texte Texte Texte</a:t>
            </a:r>
          </a:p>
        </p:txBody>
      </p:sp>
      <p:sp>
        <p:nvSpPr>
          <p:cNvPr id="13" name="Espace réservé du texte 12">
            <a:extLst>
              <a:ext uri="{FF2B5EF4-FFF2-40B4-BE49-F238E27FC236}">
                <a16:creationId xmlns:a16="http://schemas.microsoft.com/office/drawing/2014/main" id="{4D36B990-3A36-A99D-5769-EB9F8A5CB4E0}"/>
              </a:ext>
            </a:extLst>
          </p:cNvPr>
          <p:cNvSpPr>
            <a:spLocks noGrp="1"/>
          </p:cNvSpPr>
          <p:nvPr>
            <p:ph type="body" sz="quarter" idx="32" hasCustomPrompt="1"/>
          </p:nvPr>
        </p:nvSpPr>
        <p:spPr>
          <a:xfrm>
            <a:off x="3995738" y="7488238"/>
            <a:ext cx="3060700" cy="1554162"/>
          </a:xfrm>
        </p:spPr>
        <p:txBody>
          <a:bodyPr/>
          <a:lstStyle/>
          <a:p>
            <a:pPr lvl="3"/>
            <a:r>
              <a:rPr lang="fr-FR" dirty="0" err="1"/>
              <a:t>Hinweise</a:t>
            </a:r>
            <a:endParaRPr lang="fr-FR" dirty="0"/>
          </a:p>
          <a:p>
            <a:pPr lvl="4">
              <a:lnSpc>
                <a:spcPts val="1100"/>
              </a:lnSpc>
            </a:pPr>
            <a:r>
              <a:rPr lang="fr-FR" sz="800" dirty="0"/>
              <a:t>Texte Texte Texte Texte Texte Texte Texte Texte Texte Texte Texte Texte Texte Texte Texte Texte Texte Texte Texte Texte Texte Texte Texte Texte Texte Texte Texte Texte</a:t>
            </a:r>
          </a:p>
        </p:txBody>
      </p:sp>
    </p:spTree>
    <p:extLst>
      <p:ext uri="{BB962C8B-B14F-4D97-AF65-F5344CB8AC3E}">
        <p14:creationId xmlns:p14="http://schemas.microsoft.com/office/powerpoint/2010/main" val="174509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forderung / Unterkünfte 1">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11" name="Espace réservé du texte 10">
            <a:extLst>
              <a:ext uri="{FF2B5EF4-FFF2-40B4-BE49-F238E27FC236}">
                <a16:creationId xmlns:a16="http://schemas.microsoft.com/office/drawing/2014/main" id="{2E7709D4-699F-D865-47F4-022605723328}"/>
              </a:ext>
            </a:extLst>
          </p:cNvPr>
          <p:cNvSpPr>
            <a:spLocks noGrp="1"/>
          </p:cNvSpPr>
          <p:nvPr>
            <p:ph type="body" sz="quarter" idx="29" hasCustomPrompt="1"/>
          </p:nvPr>
        </p:nvSpPr>
        <p:spPr>
          <a:xfrm>
            <a:off x="824948" y="1277938"/>
            <a:ext cx="5804452" cy="2663825"/>
          </a:xfrm>
        </p:spPr>
        <p:txBody>
          <a:bodyPr/>
          <a:lstStyle>
            <a:lvl3pPr>
              <a:lnSpc>
                <a:spcPts val="1740"/>
              </a:lnSpc>
              <a:defRPr/>
            </a:lvl3pPr>
          </a:lstStyle>
          <a:p>
            <a:pPr marL="0" marR="0" lvl="1" indent="0" algn="l" defTabSz="1425550" rtl="0" eaLnBrk="1" fontAlgn="auto" latinLnBrk="0" hangingPunct="1">
              <a:lnSpc>
                <a:spcPts val="1400"/>
              </a:lnSpc>
              <a:spcBef>
                <a:spcPts val="780"/>
              </a:spcBef>
              <a:spcAft>
                <a:spcPts val="0"/>
              </a:spcAft>
              <a:buClrTx/>
              <a:buSzTx/>
              <a:buFont typeface="Arial" panose="020B0604020202020204" pitchFamily="34" charset="0"/>
              <a:buNone/>
              <a:tabLst/>
              <a:defRPr/>
            </a:pPr>
            <a:r>
              <a:rPr lang="fr-FR" dirty="0" err="1"/>
              <a:t>Anforderungen</a:t>
            </a:r>
            <a:endParaRPr lang="fr-FR" dirty="0"/>
          </a:p>
          <a:p>
            <a:pPr lvl="4"/>
            <a:r>
              <a:rPr lang="fr-FR" dirty="0" err="1"/>
              <a:t>Für</a:t>
            </a:r>
            <a:r>
              <a:rPr lang="fr-FR" dirty="0"/>
              <a:t> </a:t>
            </a:r>
            <a:r>
              <a:rPr lang="fr-FR" dirty="0" err="1"/>
              <a:t>diese</a:t>
            </a:r>
            <a:r>
              <a:rPr lang="fr-FR" dirty="0"/>
              <a:t> Tour </a:t>
            </a:r>
            <a:r>
              <a:rPr lang="fr-FR" dirty="0" err="1"/>
              <a:t>wird</a:t>
            </a:r>
            <a:r>
              <a:rPr lang="fr-FR" dirty="0"/>
              <a:t> </a:t>
            </a:r>
            <a:r>
              <a:rPr lang="fr-FR" dirty="0" err="1"/>
              <a:t>Erfahrung</a:t>
            </a:r>
            <a:r>
              <a:rPr lang="fr-FR" dirty="0"/>
              <a:t> </a:t>
            </a:r>
            <a:r>
              <a:rPr lang="fr-FR" dirty="0" err="1"/>
              <a:t>im</a:t>
            </a:r>
            <a:r>
              <a:rPr lang="fr-FR" dirty="0"/>
              <a:t> </a:t>
            </a:r>
            <a:r>
              <a:rPr lang="fr-FR" dirty="0" err="1"/>
              <a:t>Radfahren</a:t>
            </a:r>
            <a:r>
              <a:rPr lang="fr-FR" dirty="0"/>
              <a:t> </a:t>
            </a:r>
            <a:r>
              <a:rPr lang="fr-FR" dirty="0" err="1"/>
              <a:t>auf</a:t>
            </a:r>
            <a:r>
              <a:rPr lang="fr-FR" dirty="0"/>
              <a:t> </a:t>
            </a:r>
            <a:r>
              <a:rPr lang="fr-FR" dirty="0" err="1"/>
              <a:t>unebenen</a:t>
            </a:r>
            <a:r>
              <a:rPr lang="fr-FR" dirty="0"/>
              <a:t> </a:t>
            </a:r>
            <a:r>
              <a:rPr lang="fr-FR" dirty="0" err="1"/>
              <a:t>Wegen</a:t>
            </a:r>
            <a:r>
              <a:rPr lang="fr-FR" dirty="0"/>
              <a:t> (</a:t>
            </a:r>
            <a:r>
              <a:rPr lang="fr-FR" dirty="0" err="1"/>
              <a:t>bergauf</a:t>
            </a:r>
            <a:r>
              <a:rPr lang="fr-FR" dirty="0"/>
              <a:t> </a:t>
            </a:r>
            <a:r>
              <a:rPr lang="fr-FR" dirty="0" err="1"/>
              <a:t>und</a:t>
            </a:r>
            <a:r>
              <a:rPr lang="fr-FR" dirty="0"/>
              <a:t> </a:t>
            </a:r>
            <a:r>
              <a:rPr lang="fr-FR" dirty="0" err="1"/>
              <a:t>bergab</a:t>
            </a:r>
            <a:r>
              <a:rPr lang="fr-FR" dirty="0"/>
              <a:t>) </a:t>
            </a:r>
            <a:r>
              <a:rPr lang="fr-FR" dirty="0" err="1"/>
              <a:t>sowie</a:t>
            </a:r>
            <a:r>
              <a:rPr lang="fr-FR" dirty="0"/>
              <a:t> </a:t>
            </a:r>
            <a:r>
              <a:rPr lang="fr-FR" dirty="0" err="1"/>
              <a:t>ein</a:t>
            </a:r>
            <a:r>
              <a:rPr lang="fr-FR" dirty="0"/>
              <a:t> </a:t>
            </a:r>
            <a:r>
              <a:rPr lang="fr-FR" dirty="0" err="1"/>
              <a:t>durchschnittliches</a:t>
            </a:r>
            <a:r>
              <a:rPr lang="fr-FR" dirty="0"/>
              <a:t> </a:t>
            </a:r>
            <a:r>
              <a:rPr lang="fr-FR" dirty="0" err="1"/>
              <a:t>Maß</a:t>
            </a:r>
            <a:r>
              <a:rPr lang="fr-FR" dirty="0"/>
              <a:t> an Fitness </a:t>
            </a:r>
            <a:r>
              <a:rPr lang="fr-FR" dirty="0" err="1"/>
              <a:t>vorausgesetzt</a:t>
            </a:r>
            <a:r>
              <a:rPr lang="fr-FR" dirty="0"/>
              <a:t>. Die </a:t>
            </a:r>
            <a:r>
              <a:rPr lang="fr-FR" dirty="0" err="1"/>
              <a:t>täglichen</a:t>
            </a:r>
            <a:r>
              <a:rPr lang="fr-FR" dirty="0"/>
              <a:t> </a:t>
            </a:r>
            <a:r>
              <a:rPr lang="fr-FR" dirty="0" err="1"/>
              <a:t>Radfahrstrecken</a:t>
            </a:r>
            <a:r>
              <a:rPr lang="fr-FR" dirty="0"/>
              <a:t> </a:t>
            </a:r>
            <a:r>
              <a:rPr lang="fr-FR" dirty="0" err="1"/>
              <a:t>betragen</a:t>
            </a:r>
            <a:r>
              <a:rPr lang="fr-FR" dirty="0"/>
              <a:t> 35-60 km, </a:t>
            </a:r>
            <a:r>
              <a:rPr lang="fr-FR" dirty="0" err="1"/>
              <a:t>Fahrtzeiten</a:t>
            </a:r>
            <a:r>
              <a:rPr lang="fr-FR" dirty="0"/>
              <a:t> (</a:t>
            </a:r>
            <a:r>
              <a:rPr lang="fr-FR" dirty="0" err="1"/>
              <a:t>ohne</a:t>
            </a:r>
            <a:r>
              <a:rPr lang="fr-FR" dirty="0"/>
              <a:t> </a:t>
            </a:r>
            <a:r>
              <a:rPr lang="fr-FR" dirty="0" err="1"/>
              <a:t>Pausen</a:t>
            </a:r>
            <a:r>
              <a:rPr lang="fr-FR" dirty="0"/>
              <a:t>) ca. 3-6 </a:t>
            </a:r>
            <a:r>
              <a:rPr lang="fr-FR" dirty="0" err="1"/>
              <a:t>Stunden</a:t>
            </a:r>
            <a:r>
              <a:rPr lang="fr-FR" dirty="0"/>
              <a:t> pro Tag in </a:t>
            </a:r>
            <a:r>
              <a:rPr lang="fr-FR" dirty="0" err="1"/>
              <a:t>einer</a:t>
            </a:r>
            <a:r>
              <a:rPr lang="fr-FR" dirty="0"/>
              <a:t> </a:t>
            </a:r>
            <a:r>
              <a:rPr lang="fr-FR" dirty="0" err="1"/>
              <a:t>Höhenlage</a:t>
            </a:r>
            <a:r>
              <a:rPr lang="fr-FR" dirty="0"/>
              <a:t> </a:t>
            </a:r>
            <a:r>
              <a:rPr lang="fr-FR" dirty="0" err="1"/>
              <a:t>zwischen</a:t>
            </a:r>
            <a:r>
              <a:rPr lang="fr-FR" dirty="0"/>
              <a:t> 1600 </a:t>
            </a:r>
            <a:r>
              <a:rPr lang="fr-FR" dirty="0" err="1"/>
              <a:t>und</a:t>
            </a:r>
            <a:r>
              <a:rPr lang="fr-FR" dirty="0"/>
              <a:t> 2600 </a:t>
            </a:r>
            <a:r>
              <a:rPr lang="fr-FR" dirty="0" err="1"/>
              <a:t>Metern</a:t>
            </a:r>
            <a:r>
              <a:rPr lang="fr-FR" dirty="0"/>
              <a:t> </a:t>
            </a:r>
            <a:r>
              <a:rPr lang="fr-FR" dirty="0" err="1"/>
              <a:t>über</a:t>
            </a:r>
            <a:r>
              <a:rPr lang="fr-FR" dirty="0"/>
              <a:t> </a:t>
            </a:r>
            <a:r>
              <a:rPr lang="fr-FR" dirty="0" err="1"/>
              <a:t>dem</a:t>
            </a:r>
            <a:r>
              <a:rPr lang="fr-FR" dirty="0"/>
              <a:t> </a:t>
            </a:r>
            <a:r>
              <a:rPr lang="fr-FR" dirty="0" err="1"/>
              <a:t>Meeresspiegel</a:t>
            </a:r>
            <a:r>
              <a:rPr lang="fr-FR" dirty="0"/>
              <a:t>. </a:t>
            </a:r>
          </a:p>
          <a:p>
            <a:pPr lvl="4"/>
            <a:r>
              <a:rPr lang="fr-FR" dirty="0"/>
              <a:t>Bei </a:t>
            </a:r>
            <a:r>
              <a:rPr lang="fr-FR" dirty="0" err="1"/>
              <a:t>Buchung</a:t>
            </a:r>
            <a:r>
              <a:rPr lang="fr-FR" dirty="0"/>
              <a:t> bitte die </a:t>
            </a:r>
            <a:r>
              <a:rPr lang="fr-FR" dirty="0" err="1"/>
              <a:t>Körpergröße</a:t>
            </a:r>
            <a:r>
              <a:rPr lang="fr-FR" dirty="0"/>
              <a:t>/</a:t>
            </a:r>
            <a:r>
              <a:rPr lang="fr-FR" dirty="0" err="1"/>
              <a:t>Innenbeinlänge</a:t>
            </a:r>
            <a:r>
              <a:rPr lang="fr-FR" dirty="0"/>
              <a:t> </a:t>
            </a:r>
            <a:r>
              <a:rPr lang="fr-FR" dirty="0" err="1"/>
              <a:t>angeben</a:t>
            </a:r>
            <a:r>
              <a:rPr lang="fr-FR" dirty="0"/>
              <a:t>, </a:t>
            </a:r>
            <a:r>
              <a:rPr lang="fr-FR" dirty="0" err="1"/>
              <a:t>damit</a:t>
            </a:r>
            <a:r>
              <a:rPr lang="fr-FR" dirty="0"/>
              <a:t> </a:t>
            </a:r>
            <a:r>
              <a:rPr lang="fr-FR" dirty="0" err="1"/>
              <a:t>wir</a:t>
            </a:r>
            <a:r>
              <a:rPr lang="fr-FR" dirty="0"/>
              <a:t> die </a:t>
            </a:r>
            <a:r>
              <a:rPr lang="fr-FR" dirty="0" err="1"/>
              <a:t>passenden</a:t>
            </a:r>
            <a:r>
              <a:rPr lang="fr-FR" dirty="0"/>
              <a:t> </a:t>
            </a:r>
            <a:r>
              <a:rPr lang="fr-FR" dirty="0" err="1"/>
              <a:t>Mountainbikes</a:t>
            </a:r>
            <a:r>
              <a:rPr lang="fr-FR" dirty="0"/>
              <a:t> </a:t>
            </a:r>
            <a:r>
              <a:rPr lang="fr-FR" dirty="0" err="1"/>
              <a:t>reservieren</a:t>
            </a:r>
            <a:r>
              <a:rPr lang="fr-FR" dirty="0"/>
              <a:t> </a:t>
            </a:r>
            <a:r>
              <a:rPr lang="fr-FR" dirty="0" err="1"/>
              <a:t>können</a:t>
            </a:r>
            <a:r>
              <a:rPr lang="fr-FR" dirty="0"/>
              <a:t>. </a:t>
            </a:r>
            <a:r>
              <a:rPr lang="fr-FR" dirty="0" err="1"/>
              <a:t>Für</a:t>
            </a:r>
            <a:r>
              <a:rPr lang="fr-FR" dirty="0"/>
              <a:t> die </a:t>
            </a:r>
            <a:r>
              <a:rPr lang="fr-FR" dirty="0" err="1"/>
              <a:t>Fahrradtouren</a:t>
            </a:r>
            <a:r>
              <a:rPr lang="fr-FR" dirty="0"/>
              <a:t> </a:t>
            </a:r>
            <a:r>
              <a:rPr lang="fr-FR" dirty="0" err="1"/>
              <a:t>besteht</a:t>
            </a:r>
            <a:r>
              <a:rPr lang="fr-FR" dirty="0"/>
              <a:t> </a:t>
            </a:r>
            <a:r>
              <a:rPr lang="fr-FR" dirty="0" err="1"/>
              <a:t>Helmpflicht</a:t>
            </a:r>
            <a:r>
              <a:rPr lang="fr-FR" dirty="0"/>
              <a:t>, bitte </a:t>
            </a:r>
            <a:r>
              <a:rPr lang="fr-FR" dirty="0" err="1"/>
              <a:t>bringen</a:t>
            </a:r>
            <a:r>
              <a:rPr lang="fr-FR" dirty="0"/>
              <a:t> </a:t>
            </a:r>
            <a:r>
              <a:rPr lang="fr-FR" dirty="0" err="1"/>
              <a:t>Sie</a:t>
            </a:r>
            <a:r>
              <a:rPr lang="fr-FR" dirty="0"/>
              <a:t> </a:t>
            </a:r>
            <a:r>
              <a:rPr lang="fr-FR" dirty="0" err="1"/>
              <a:t>Ihre</a:t>
            </a:r>
            <a:r>
              <a:rPr lang="fr-FR" dirty="0"/>
              <a:t> </a:t>
            </a:r>
            <a:r>
              <a:rPr lang="fr-FR" dirty="0" err="1"/>
              <a:t>eigenen</a:t>
            </a:r>
            <a:r>
              <a:rPr lang="fr-FR" dirty="0"/>
              <a:t> </a:t>
            </a:r>
            <a:r>
              <a:rPr lang="fr-FR" dirty="0" err="1"/>
              <a:t>Fahrrad-helme</a:t>
            </a:r>
            <a:r>
              <a:rPr lang="fr-FR" dirty="0"/>
              <a:t> mit.</a:t>
            </a:r>
          </a:p>
          <a:p>
            <a:pPr lvl="4"/>
            <a:r>
              <a:rPr lang="fr-FR" dirty="0" err="1"/>
              <a:t>Während</a:t>
            </a:r>
            <a:r>
              <a:rPr lang="fr-FR" dirty="0"/>
              <a:t> der </a:t>
            </a:r>
            <a:r>
              <a:rPr lang="fr-FR" dirty="0" err="1"/>
              <a:t>Mountainbike</a:t>
            </a:r>
            <a:r>
              <a:rPr lang="fr-FR" dirty="0"/>
              <a:t>-Tour </a:t>
            </a:r>
            <a:r>
              <a:rPr lang="fr-FR" dirty="0" err="1"/>
              <a:t>wird</a:t>
            </a:r>
            <a:r>
              <a:rPr lang="fr-FR" dirty="0"/>
              <a:t> </a:t>
            </a:r>
            <a:r>
              <a:rPr lang="fr-FR" dirty="0" err="1"/>
              <a:t>immer</a:t>
            </a:r>
            <a:r>
              <a:rPr lang="fr-FR" dirty="0"/>
              <a:t> </a:t>
            </a:r>
            <a:r>
              <a:rPr lang="fr-FR" dirty="0" err="1"/>
              <a:t>ein</a:t>
            </a:r>
            <a:r>
              <a:rPr lang="fr-FR" dirty="0"/>
              <a:t> 4x4 </a:t>
            </a:r>
            <a:r>
              <a:rPr lang="fr-FR" dirty="0" err="1"/>
              <a:t>Begleitfahrzeug</a:t>
            </a:r>
            <a:r>
              <a:rPr lang="fr-FR" dirty="0"/>
              <a:t> (Minivan) in der </a:t>
            </a:r>
            <a:r>
              <a:rPr lang="fr-FR" dirty="0" err="1"/>
              <a:t>Nähe</a:t>
            </a:r>
            <a:r>
              <a:rPr lang="fr-FR" dirty="0"/>
              <a:t> sein. Es </a:t>
            </a:r>
            <a:r>
              <a:rPr lang="fr-FR" dirty="0" err="1"/>
              <a:t>bietet</a:t>
            </a:r>
            <a:r>
              <a:rPr lang="fr-FR" dirty="0"/>
              <a:t> </a:t>
            </a:r>
            <a:r>
              <a:rPr lang="fr-FR" dirty="0" err="1"/>
              <a:t>Platz</a:t>
            </a:r>
            <a:r>
              <a:rPr lang="fr-FR" dirty="0"/>
              <a:t> </a:t>
            </a:r>
            <a:r>
              <a:rPr lang="fr-FR" dirty="0" err="1"/>
              <a:t>für</a:t>
            </a:r>
            <a:r>
              <a:rPr lang="fr-FR" dirty="0"/>
              <a:t> </a:t>
            </a:r>
            <a:r>
              <a:rPr lang="fr-FR" dirty="0" err="1"/>
              <a:t>zwei</a:t>
            </a:r>
            <a:r>
              <a:rPr lang="fr-FR" dirty="0"/>
              <a:t> </a:t>
            </a:r>
            <a:r>
              <a:rPr lang="fr-FR" dirty="0" err="1"/>
              <a:t>müde</a:t>
            </a:r>
            <a:r>
              <a:rPr lang="fr-FR" dirty="0"/>
              <a:t> </a:t>
            </a:r>
            <a:r>
              <a:rPr lang="fr-FR" dirty="0" err="1"/>
              <a:t>Reisegäste</a:t>
            </a:r>
            <a:r>
              <a:rPr lang="fr-FR" dirty="0"/>
              <a:t> </a:t>
            </a:r>
            <a:r>
              <a:rPr lang="fr-FR" dirty="0" err="1"/>
              <a:t>und</a:t>
            </a:r>
            <a:r>
              <a:rPr lang="fr-FR" dirty="0"/>
              <a:t> </a:t>
            </a:r>
            <a:r>
              <a:rPr lang="fr-FR" dirty="0" err="1"/>
              <a:t>auf</a:t>
            </a:r>
            <a:r>
              <a:rPr lang="fr-FR" dirty="0"/>
              <a:t> </a:t>
            </a:r>
            <a:r>
              <a:rPr lang="fr-FR" dirty="0" err="1"/>
              <a:t>dem</a:t>
            </a:r>
            <a:r>
              <a:rPr lang="fr-FR" dirty="0"/>
              <a:t> Dach </a:t>
            </a:r>
            <a:r>
              <a:rPr lang="fr-FR" dirty="0" err="1"/>
              <a:t>für</a:t>
            </a:r>
            <a:r>
              <a:rPr lang="fr-FR" dirty="0"/>
              <a:t> </a:t>
            </a:r>
            <a:r>
              <a:rPr lang="fr-FR" dirty="0" err="1"/>
              <a:t>deren</a:t>
            </a:r>
            <a:r>
              <a:rPr lang="fr-FR" dirty="0"/>
              <a:t> </a:t>
            </a:r>
            <a:r>
              <a:rPr lang="fr-FR" dirty="0" err="1"/>
              <a:t>Fahrräder</a:t>
            </a:r>
            <a:r>
              <a:rPr lang="fr-FR" dirty="0"/>
              <a:t> – </a:t>
            </a:r>
            <a:r>
              <a:rPr lang="fr-FR" dirty="0" err="1"/>
              <a:t>falls</a:t>
            </a:r>
            <a:r>
              <a:rPr lang="fr-FR" dirty="0"/>
              <a:t> man </a:t>
            </a:r>
            <a:r>
              <a:rPr lang="fr-FR" dirty="0" err="1"/>
              <a:t>nicht</a:t>
            </a:r>
            <a:r>
              <a:rPr lang="fr-FR" dirty="0"/>
              <a:t> </a:t>
            </a:r>
            <a:r>
              <a:rPr lang="fr-FR" dirty="0" err="1"/>
              <a:t>mehr</a:t>
            </a:r>
            <a:r>
              <a:rPr lang="fr-FR" dirty="0"/>
              <a:t> </a:t>
            </a:r>
            <a:r>
              <a:rPr lang="fr-FR" dirty="0" err="1"/>
              <a:t>weiter</a:t>
            </a:r>
            <a:r>
              <a:rPr lang="fr-FR" dirty="0"/>
              <a:t> </a:t>
            </a:r>
            <a:r>
              <a:rPr lang="fr-FR" dirty="0" err="1"/>
              <a:t>kann</a:t>
            </a:r>
            <a:r>
              <a:rPr lang="fr-FR" dirty="0"/>
              <a:t>. </a:t>
            </a:r>
          </a:p>
        </p:txBody>
      </p:sp>
      <p:sp>
        <p:nvSpPr>
          <p:cNvPr id="13" name="Espace réservé pour une image  8">
            <a:extLst>
              <a:ext uri="{FF2B5EF4-FFF2-40B4-BE49-F238E27FC236}">
                <a16:creationId xmlns:a16="http://schemas.microsoft.com/office/drawing/2014/main" id="{1FB0BAA6-FE1A-A7AD-F45D-1581DEBDD63A}"/>
              </a:ext>
            </a:extLst>
          </p:cNvPr>
          <p:cNvSpPr>
            <a:spLocks noGrp="1"/>
          </p:cNvSpPr>
          <p:nvPr>
            <p:ph type="pic" sz="quarter" idx="30" hasCustomPrompt="1"/>
          </p:nvPr>
        </p:nvSpPr>
        <p:spPr>
          <a:xfrm>
            <a:off x="3995738" y="5921375"/>
            <a:ext cx="3060700" cy="3649345"/>
          </a:xfrm>
          <a:solidFill>
            <a:schemeClr val="accent6"/>
          </a:solidFill>
        </p:spPr>
        <p:txBody>
          <a:bodyPr/>
          <a:lstStyle>
            <a:lvl3pPr>
              <a:defRPr sz="900"/>
            </a:lvl3pPr>
          </a:lstStyle>
          <a:p>
            <a:pPr lvl="2"/>
            <a:r>
              <a:rPr lang="fr-FR" dirty="0"/>
              <a:t>Image</a:t>
            </a:r>
          </a:p>
        </p:txBody>
      </p:sp>
      <p:sp>
        <p:nvSpPr>
          <p:cNvPr id="14" name="Espace réservé du texte 10">
            <a:extLst>
              <a:ext uri="{FF2B5EF4-FFF2-40B4-BE49-F238E27FC236}">
                <a16:creationId xmlns:a16="http://schemas.microsoft.com/office/drawing/2014/main" id="{64BC70C0-7CD8-8481-FC85-A5DB60CBABCD}"/>
              </a:ext>
            </a:extLst>
          </p:cNvPr>
          <p:cNvSpPr>
            <a:spLocks noGrp="1"/>
          </p:cNvSpPr>
          <p:nvPr>
            <p:ph type="body" sz="quarter" idx="31" hasCustomPrompt="1"/>
          </p:nvPr>
        </p:nvSpPr>
        <p:spPr>
          <a:xfrm>
            <a:off x="503238" y="5921375"/>
            <a:ext cx="3060700" cy="3654773"/>
          </a:xfrm>
        </p:spPr>
        <p:txBody>
          <a:bodyPr/>
          <a:lstStyle>
            <a:lvl5pPr>
              <a:lnSpc>
                <a:spcPts val="1380"/>
              </a:lnSpc>
              <a:defRPr b="0" i="0">
                <a:latin typeface="Poppins Light" pitchFamily="2" charset="77"/>
                <a:cs typeface="Poppins Light" pitchFamily="2" charset="77"/>
              </a:defRPr>
            </a:lvl5pPr>
          </a:lstStyle>
          <a:p>
            <a:pPr marL="0" marR="0" lvl="1" indent="0" algn="l" defTabSz="1425550" rtl="0" eaLnBrk="1" fontAlgn="auto" latinLnBrk="0" hangingPunct="1">
              <a:lnSpc>
                <a:spcPts val="1380"/>
              </a:lnSpc>
              <a:spcBef>
                <a:spcPts val="780"/>
              </a:spcBef>
              <a:spcAft>
                <a:spcPts val="0"/>
              </a:spcAft>
              <a:buClrTx/>
              <a:buSzTx/>
              <a:buFont typeface="Arial" panose="020B0604020202020204" pitchFamily="34" charset="0"/>
              <a:buNone/>
              <a:tabLst/>
              <a:defRPr/>
            </a:pPr>
            <a:r>
              <a:rPr lang="fr-FR" dirty="0" err="1"/>
              <a:t>Anforderungen</a:t>
            </a:r>
            <a:endParaRPr lang="fr-FR" dirty="0"/>
          </a:p>
          <a:p>
            <a:pPr lvl="4"/>
            <a:r>
              <a:rPr lang="fr-FR" dirty="0" err="1"/>
              <a:t>Unser</a:t>
            </a:r>
            <a:r>
              <a:rPr lang="fr-FR" dirty="0"/>
              <a:t> </a:t>
            </a:r>
            <a:r>
              <a:rPr lang="fr-FR" dirty="0" err="1"/>
              <a:t>kirgisischer</a:t>
            </a:r>
            <a:r>
              <a:rPr lang="fr-FR" dirty="0"/>
              <a:t> Partner </a:t>
            </a:r>
            <a:r>
              <a:rPr lang="fr-FR" dirty="0" err="1"/>
              <a:t>stellt</a:t>
            </a:r>
            <a:r>
              <a:rPr lang="fr-FR" dirty="0"/>
              <a:t> </a:t>
            </a:r>
            <a:r>
              <a:rPr lang="fr-FR" dirty="0" err="1"/>
              <a:t>jährlich</a:t>
            </a:r>
            <a:r>
              <a:rPr lang="fr-FR" dirty="0"/>
              <a:t> </a:t>
            </a:r>
            <a:r>
              <a:rPr lang="fr-FR" dirty="0" err="1"/>
              <a:t>neue</a:t>
            </a:r>
            <a:r>
              <a:rPr lang="fr-FR" dirty="0"/>
              <a:t> Hard-</a:t>
            </a:r>
            <a:r>
              <a:rPr lang="fr-FR" dirty="0" err="1"/>
              <a:t>tail</a:t>
            </a:r>
            <a:r>
              <a:rPr lang="fr-FR" dirty="0"/>
              <a:t>-</a:t>
            </a:r>
            <a:r>
              <a:rPr lang="fr-FR" dirty="0" err="1"/>
              <a:t>Mountainbikes</a:t>
            </a:r>
            <a:r>
              <a:rPr lang="fr-FR" dirty="0"/>
              <a:t> </a:t>
            </a:r>
            <a:r>
              <a:rPr lang="fr-FR" dirty="0" err="1"/>
              <a:t>zur</a:t>
            </a:r>
            <a:r>
              <a:rPr lang="fr-FR" dirty="0"/>
              <a:t> </a:t>
            </a:r>
            <a:r>
              <a:rPr lang="fr-FR" dirty="0" err="1"/>
              <a:t>Verfügung</a:t>
            </a:r>
            <a:r>
              <a:rPr lang="fr-FR" dirty="0"/>
              <a:t>. Es </a:t>
            </a:r>
            <a:r>
              <a:rPr lang="fr-FR" dirty="0" err="1"/>
              <a:t>handelt</a:t>
            </a:r>
            <a:r>
              <a:rPr lang="fr-FR" dirty="0"/>
              <a:t> </a:t>
            </a:r>
            <a:r>
              <a:rPr lang="fr-FR" dirty="0" err="1"/>
              <a:t>sich</a:t>
            </a:r>
            <a:r>
              <a:rPr lang="fr-FR" dirty="0"/>
              <a:t> um stabile </a:t>
            </a:r>
            <a:r>
              <a:rPr lang="fr-FR" dirty="0" err="1"/>
              <a:t>Mittelklasse-Fahrräder</a:t>
            </a:r>
            <a:r>
              <a:rPr lang="fr-FR" dirty="0"/>
              <a:t>, </a:t>
            </a:r>
            <a:r>
              <a:rPr lang="fr-FR" dirty="0" err="1"/>
              <a:t>meist</a:t>
            </a:r>
            <a:r>
              <a:rPr lang="fr-FR" dirty="0"/>
              <a:t> mit </a:t>
            </a:r>
            <a:r>
              <a:rPr lang="fr-FR" dirty="0" err="1"/>
              <a:t>Shima</a:t>
            </a:r>
            <a:r>
              <a:rPr lang="fr-FR" dirty="0"/>
              <a:t>-no-</a:t>
            </a:r>
            <a:r>
              <a:rPr lang="fr-FR" dirty="0" err="1"/>
              <a:t>Deore</a:t>
            </a:r>
            <a:r>
              <a:rPr lang="fr-FR" dirty="0"/>
              <a:t> (</a:t>
            </a:r>
            <a:r>
              <a:rPr lang="fr-FR" dirty="0" err="1"/>
              <a:t>oder</a:t>
            </a:r>
            <a:r>
              <a:rPr lang="fr-FR" dirty="0"/>
              <a:t> SRAM X4/X5) </a:t>
            </a:r>
            <a:r>
              <a:rPr lang="fr-FR" dirty="0" err="1"/>
              <a:t>Komponenten</a:t>
            </a:r>
            <a:r>
              <a:rPr lang="fr-FR" dirty="0"/>
              <a:t> in ver-</a:t>
            </a:r>
            <a:r>
              <a:rPr lang="fr-FR" dirty="0" err="1"/>
              <a:t>schiedenen</a:t>
            </a:r>
            <a:r>
              <a:rPr lang="fr-FR" dirty="0"/>
              <a:t> </a:t>
            </a:r>
            <a:r>
              <a:rPr lang="fr-FR" dirty="0" err="1"/>
              <a:t>Größen</a:t>
            </a:r>
            <a:r>
              <a:rPr lang="fr-FR" dirty="0"/>
              <a:t>. </a:t>
            </a:r>
            <a:r>
              <a:rPr lang="fr-FR" dirty="0" err="1"/>
              <a:t>Ersatzteile</a:t>
            </a:r>
            <a:r>
              <a:rPr lang="fr-FR" dirty="0"/>
              <a:t> (</a:t>
            </a:r>
            <a:r>
              <a:rPr lang="fr-FR" dirty="0" err="1"/>
              <a:t>Schläuche</a:t>
            </a:r>
            <a:r>
              <a:rPr lang="fr-FR" dirty="0"/>
              <a:t>, </a:t>
            </a:r>
            <a:r>
              <a:rPr lang="fr-FR" dirty="0" err="1"/>
              <a:t>Reifen</a:t>
            </a:r>
            <a:r>
              <a:rPr lang="fr-FR" dirty="0"/>
              <a:t>, </a:t>
            </a:r>
            <a:r>
              <a:rPr lang="fr-FR" dirty="0" err="1"/>
              <a:t>Ketten</a:t>
            </a:r>
            <a:r>
              <a:rPr lang="fr-FR" dirty="0"/>
              <a:t> </a:t>
            </a:r>
            <a:r>
              <a:rPr lang="fr-FR" dirty="0" err="1"/>
              <a:t>usw</a:t>
            </a:r>
            <a:r>
              <a:rPr lang="fr-FR" dirty="0"/>
              <a:t>.) </a:t>
            </a:r>
            <a:r>
              <a:rPr lang="fr-FR" dirty="0" err="1"/>
              <a:t>sind</a:t>
            </a:r>
            <a:r>
              <a:rPr lang="fr-FR" dirty="0"/>
              <a:t> </a:t>
            </a:r>
            <a:r>
              <a:rPr lang="fr-FR" dirty="0" err="1"/>
              <a:t>im</a:t>
            </a:r>
            <a:r>
              <a:rPr lang="fr-FR" dirty="0"/>
              <a:t> </a:t>
            </a:r>
            <a:r>
              <a:rPr lang="fr-FR" dirty="0" err="1"/>
              <a:t>Reisepreis</a:t>
            </a:r>
            <a:r>
              <a:rPr lang="fr-FR" dirty="0"/>
              <a:t> </a:t>
            </a:r>
            <a:r>
              <a:rPr lang="fr-FR" dirty="0" err="1"/>
              <a:t>inbegriffen</a:t>
            </a:r>
            <a:r>
              <a:rPr lang="fr-FR" dirty="0"/>
              <a:t> </a:t>
            </a:r>
            <a:r>
              <a:rPr lang="fr-FR" dirty="0" err="1"/>
              <a:t>und</a:t>
            </a:r>
            <a:r>
              <a:rPr lang="fr-FR" dirty="0"/>
              <a:t> </a:t>
            </a:r>
            <a:r>
              <a:rPr lang="fr-FR" dirty="0" err="1"/>
              <a:t>werden</a:t>
            </a:r>
            <a:r>
              <a:rPr lang="fr-FR" dirty="0"/>
              <a:t> </a:t>
            </a:r>
            <a:r>
              <a:rPr lang="fr-FR" dirty="0" err="1"/>
              <a:t>zusammen</a:t>
            </a:r>
            <a:r>
              <a:rPr lang="fr-FR" dirty="0"/>
              <a:t> mit </a:t>
            </a:r>
            <a:r>
              <a:rPr lang="fr-FR" dirty="0" err="1"/>
              <a:t>einem</a:t>
            </a:r>
            <a:r>
              <a:rPr lang="fr-FR" dirty="0"/>
              <a:t> </a:t>
            </a:r>
            <a:r>
              <a:rPr lang="fr-FR" dirty="0" err="1"/>
              <a:t>Werkzeugsatz</a:t>
            </a:r>
            <a:r>
              <a:rPr lang="fr-FR" dirty="0"/>
              <a:t> </a:t>
            </a:r>
            <a:r>
              <a:rPr lang="fr-FR" dirty="0" err="1"/>
              <a:t>und</a:t>
            </a:r>
            <a:r>
              <a:rPr lang="fr-FR" dirty="0"/>
              <a:t> </a:t>
            </a:r>
            <a:r>
              <a:rPr lang="fr-FR" dirty="0" err="1"/>
              <a:t>einer</a:t>
            </a:r>
            <a:r>
              <a:rPr lang="fr-FR" dirty="0"/>
              <a:t> Luft-</a:t>
            </a:r>
            <a:r>
              <a:rPr lang="fr-FR" dirty="0" err="1"/>
              <a:t>pumpe</a:t>
            </a:r>
            <a:r>
              <a:rPr lang="fr-FR" dirty="0"/>
              <a:t> </a:t>
            </a:r>
            <a:r>
              <a:rPr lang="fr-FR" dirty="0" err="1"/>
              <a:t>im</a:t>
            </a:r>
            <a:r>
              <a:rPr lang="fr-FR" dirty="0"/>
              <a:t> </a:t>
            </a:r>
            <a:r>
              <a:rPr lang="fr-FR" dirty="0" err="1"/>
              <a:t>Begleitfahrzeug</a:t>
            </a:r>
            <a:r>
              <a:rPr lang="fr-FR" dirty="0"/>
              <a:t> </a:t>
            </a:r>
            <a:r>
              <a:rPr lang="fr-FR" dirty="0" err="1"/>
              <a:t>mitgeführt</a:t>
            </a:r>
            <a:r>
              <a:rPr lang="fr-FR" dirty="0"/>
              <a:t>. </a:t>
            </a:r>
          </a:p>
        </p:txBody>
      </p:sp>
      <p:sp>
        <p:nvSpPr>
          <p:cNvPr id="2" name="Titre 1">
            <a:extLst>
              <a:ext uri="{FF2B5EF4-FFF2-40B4-BE49-F238E27FC236}">
                <a16:creationId xmlns:a16="http://schemas.microsoft.com/office/drawing/2014/main" id="{21C1D84C-4570-E29D-5448-D1FF89F3AEE6}"/>
              </a:ext>
            </a:extLst>
          </p:cNvPr>
          <p:cNvSpPr>
            <a:spLocks noGrp="1"/>
          </p:cNvSpPr>
          <p:nvPr>
            <p:ph type="title" hasCustomPrompt="1"/>
          </p:nvPr>
        </p:nvSpPr>
        <p:spPr>
          <a:xfrm>
            <a:off x="503238" y="0"/>
            <a:ext cx="6553200" cy="954087"/>
          </a:xfrm>
        </p:spPr>
        <p:txBody>
          <a:bodyPr vert="horz" lIns="0" tIns="0" rIns="0" bIns="0" rtlCol="0" anchor="b" anchorCtr="0">
            <a:normAutofit/>
          </a:bodyPr>
          <a:lstStyle>
            <a:lvl1pPr algn="ctr">
              <a:defRPr lang="fr-FR" sz="3200" dirty="0">
                <a:solidFill>
                  <a:schemeClr val="tx1"/>
                </a:solidFill>
              </a:defRPr>
            </a:lvl1pPr>
          </a:lstStyle>
          <a:p>
            <a:pPr marL="0" marR="0" lvl="0" indent="0" algn="ctr" defTabSz="1425550" rtl="0" eaLnBrk="1" fontAlgn="auto" latinLnBrk="0" hangingPunct="1">
              <a:lnSpc>
                <a:spcPct val="90000"/>
              </a:lnSpc>
              <a:spcBef>
                <a:spcPct val="0"/>
              </a:spcBef>
              <a:spcAft>
                <a:spcPts val="0"/>
              </a:spcAft>
              <a:buClrTx/>
              <a:buSzTx/>
              <a:buFontTx/>
              <a:buNone/>
              <a:tabLst/>
              <a:defRPr/>
            </a:pPr>
            <a:r>
              <a:rPr lang="fr-FR" dirty="0" err="1"/>
              <a:t>Anforderung</a:t>
            </a:r>
            <a:r>
              <a:rPr lang="fr-FR" dirty="0"/>
              <a:t> / </a:t>
            </a:r>
            <a:r>
              <a:rPr lang="fr-FR" dirty="0" err="1"/>
              <a:t>Unterkünfte</a:t>
            </a:r>
            <a:endParaRPr lang="fr-FR" dirty="0"/>
          </a:p>
        </p:txBody>
      </p:sp>
    </p:spTree>
    <p:extLst>
      <p:ext uri="{BB962C8B-B14F-4D97-AF65-F5344CB8AC3E}">
        <p14:creationId xmlns:p14="http://schemas.microsoft.com/office/powerpoint/2010/main" val="2078004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forderung / Unterkünfte 2">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
        <p:nvSpPr>
          <p:cNvPr id="13" name="Espace réservé pour une image  8">
            <a:extLst>
              <a:ext uri="{FF2B5EF4-FFF2-40B4-BE49-F238E27FC236}">
                <a16:creationId xmlns:a16="http://schemas.microsoft.com/office/drawing/2014/main" id="{1FB0BAA6-FE1A-A7AD-F45D-1581DEBDD63A}"/>
              </a:ext>
            </a:extLst>
          </p:cNvPr>
          <p:cNvSpPr>
            <a:spLocks noGrp="1"/>
          </p:cNvSpPr>
          <p:nvPr>
            <p:ph type="pic" sz="quarter" idx="30" hasCustomPrompt="1"/>
          </p:nvPr>
        </p:nvSpPr>
        <p:spPr>
          <a:xfrm>
            <a:off x="503238" y="1277938"/>
            <a:ext cx="3276600" cy="2417294"/>
          </a:xfrm>
          <a:solidFill>
            <a:schemeClr val="accent2"/>
          </a:solidFill>
        </p:spPr>
        <p:txBody>
          <a:bodyPr/>
          <a:lstStyle>
            <a:lvl3pPr>
              <a:defRPr sz="900"/>
            </a:lvl3pPr>
          </a:lstStyle>
          <a:p>
            <a:pPr lvl="2"/>
            <a:r>
              <a:rPr lang="fr-FR" dirty="0"/>
              <a:t>Image</a:t>
            </a:r>
          </a:p>
        </p:txBody>
      </p:sp>
      <p:sp>
        <p:nvSpPr>
          <p:cNvPr id="14" name="Espace réservé du texte 10">
            <a:extLst>
              <a:ext uri="{FF2B5EF4-FFF2-40B4-BE49-F238E27FC236}">
                <a16:creationId xmlns:a16="http://schemas.microsoft.com/office/drawing/2014/main" id="{64BC70C0-7CD8-8481-FC85-A5DB60CBABCD}"/>
              </a:ext>
            </a:extLst>
          </p:cNvPr>
          <p:cNvSpPr>
            <a:spLocks noGrp="1"/>
          </p:cNvSpPr>
          <p:nvPr>
            <p:ph type="body" sz="quarter" idx="31" hasCustomPrompt="1"/>
          </p:nvPr>
        </p:nvSpPr>
        <p:spPr>
          <a:xfrm>
            <a:off x="4216400" y="1624857"/>
            <a:ext cx="2651760" cy="1701482"/>
          </a:xfrm>
        </p:spPr>
        <p:txBody>
          <a:bodyPr/>
          <a:lstStyle>
            <a:lvl5pPr>
              <a:lnSpc>
                <a:spcPts val="1380"/>
              </a:lnSpc>
              <a:defRPr/>
            </a:lvl5pPr>
          </a:lstStyle>
          <a:p>
            <a:pPr lvl="4"/>
            <a:r>
              <a:rPr lang="fr-FR" dirty="0" err="1"/>
              <a:t>Unser</a:t>
            </a:r>
            <a:r>
              <a:rPr lang="fr-FR" dirty="0"/>
              <a:t> </a:t>
            </a:r>
            <a:r>
              <a:rPr lang="fr-FR" dirty="0" err="1"/>
              <a:t>kirgisischer</a:t>
            </a:r>
            <a:r>
              <a:rPr lang="fr-FR" dirty="0"/>
              <a:t> Partner </a:t>
            </a:r>
            <a:r>
              <a:rPr lang="fr-FR" dirty="0" err="1"/>
              <a:t>stellt</a:t>
            </a:r>
            <a:r>
              <a:rPr lang="fr-FR" dirty="0"/>
              <a:t> </a:t>
            </a:r>
            <a:r>
              <a:rPr lang="fr-FR" dirty="0" err="1"/>
              <a:t>jährlich</a:t>
            </a:r>
            <a:r>
              <a:rPr lang="fr-FR" dirty="0"/>
              <a:t> </a:t>
            </a:r>
            <a:r>
              <a:rPr lang="fr-FR" dirty="0" err="1"/>
              <a:t>neue</a:t>
            </a:r>
            <a:r>
              <a:rPr lang="fr-FR" dirty="0"/>
              <a:t> Hard-</a:t>
            </a:r>
            <a:r>
              <a:rPr lang="fr-FR" dirty="0" err="1"/>
              <a:t>tail</a:t>
            </a:r>
            <a:r>
              <a:rPr lang="fr-FR" dirty="0"/>
              <a:t>-</a:t>
            </a:r>
            <a:r>
              <a:rPr lang="fr-FR" dirty="0" err="1"/>
              <a:t>Mountainbikes</a:t>
            </a:r>
            <a:r>
              <a:rPr lang="fr-FR" dirty="0"/>
              <a:t> </a:t>
            </a:r>
            <a:r>
              <a:rPr lang="fr-FR" dirty="0" err="1"/>
              <a:t>zur</a:t>
            </a:r>
            <a:r>
              <a:rPr lang="fr-FR" dirty="0"/>
              <a:t> </a:t>
            </a:r>
            <a:r>
              <a:rPr lang="fr-FR" dirty="0" err="1"/>
              <a:t>Verfügung</a:t>
            </a:r>
            <a:r>
              <a:rPr lang="fr-FR" dirty="0"/>
              <a:t>. Es </a:t>
            </a:r>
            <a:r>
              <a:rPr lang="fr-FR" dirty="0" err="1"/>
              <a:t>handelt</a:t>
            </a:r>
            <a:r>
              <a:rPr lang="fr-FR" dirty="0"/>
              <a:t> </a:t>
            </a:r>
            <a:r>
              <a:rPr lang="fr-FR" dirty="0" err="1"/>
              <a:t>sich</a:t>
            </a:r>
            <a:r>
              <a:rPr lang="fr-FR" dirty="0"/>
              <a:t> um stabile </a:t>
            </a:r>
            <a:r>
              <a:rPr lang="fr-FR" dirty="0" err="1"/>
              <a:t>Mittelklasse-Fahrräder</a:t>
            </a:r>
            <a:r>
              <a:rPr lang="fr-FR" dirty="0"/>
              <a:t>, </a:t>
            </a:r>
            <a:r>
              <a:rPr lang="fr-FR" dirty="0" err="1"/>
              <a:t>meist</a:t>
            </a:r>
            <a:r>
              <a:rPr lang="fr-FR" dirty="0"/>
              <a:t> mit </a:t>
            </a:r>
            <a:r>
              <a:rPr lang="fr-FR" dirty="0" err="1"/>
              <a:t>Shima</a:t>
            </a:r>
            <a:r>
              <a:rPr lang="fr-FR" dirty="0"/>
              <a:t>-no-</a:t>
            </a:r>
            <a:r>
              <a:rPr lang="fr-FR" dirty="0" err="1"/>
              <a:t>Deore</a:t>
            </a:r>
            <a:r>
              <a:rPr lang="fr-FR" dirty="0"/>
              <a:t> (</a:t>
            </a:r>
            <a:r>
              <a:rPr lang="fr-FR" dirty="0" err="1"/>
              <a:t>oder</a:t>
            </a:r>
            <a:r>
              <a:rPr lang="fr-FR" dirty="0"/>
              <a:t> SRAM X4/X5) </a:t>
            </a:r>
            <a:r>
              <a:rPr lang="fr-FR" dirty="0" err="1"/>
              <a:t>Komponenten</a:t>
            </a:r>
            <a:r>
              <a:rPr lang="fr-FR" dirty="0"/>
              <a:t> in ver-</a:t>
            </a:r>
            <a:r>
              <a:rPr lang="fr-FR" dirty="0" err="1"/>
              <a:t>schiedenen</a:t>
            </a:r>
            <a:r>
              <a:rPr lang="fr-FR" dirty="0"/>
              <a:t> </a:t>
            </a:r>
            <a:r>
              <a:rPr lang="fr-FR" dirty="0" err="1"/>
              <a:t>Größen</a:t>
            </a:r>
            <a:r>
              <a:rPr lang="fr-FR" dirty="0"/>
              <a:t>. </a:t>
            </a:r>
            <a:r>
              <a:rPr lang="fr-FR" dirty="0" err="1"/>
              <a:t>Ersatzteile</a:t>
            </a:r>
            <a:r>
              <a:rPr lang="fr-FR" dirty="0"/>
              <a:t> (</a:t>
            </a:r>
            <a:r>
              <a:rPr lang="fr-FR" dirty="0" err="1"/>
              <a:t>Schläuche</a:t>
            </a:r>
            <a:r>
              <a:rPr lang="fr-FR" dirty="0"/>
              <a:t>, </a:t>
            </a:r>
            <a:r>
              <a:rPr lang="fr-FR" dirty="0" err="1"/>
              <a:t>Reifen</a:t>
            </a:r>
            <a:r>
              <a:rPr lang="fr-FR" dirty="0"/>
              <a:t>, </a:t>
            </a:r>
            <a:r>
              <a:rPr lang="fr-FR" dirty="0" err="1"/>
              <a:t>Ketten</a:t>
            </a:r>
            <a:r>
              <a:rPr lang="fr-FR" dirty="0"/>
              <a:t> </a:t>
            </a:r>
            <a:r>
              <a:rPr lang="fr-FR" dirty="0" err="1"/>
              <a:t>usw</a:t>
            </a:r>
            <a:r>
              <a:rPr lang="fr-FR" dirty="0"/>
              <a:t>.) </a:t>
            </a:r>
            <a:r>
              <a:rPr lang="fr-FR" dirty="0" err="1"/>
              <a:t>sind</a:t>
            </a:r>
            <a:r>
              <a:rPr lang="fr-FR" dirty="0"/>
              <a:t> </a:t>
            </a:r>
            <a:r>
              <a:rPr lang="fr-FR" dirty="0" err="1"/>
              <a:t>im</a:t>
            </a:r>
            <a:r>
              <a:rPr lang="fr-FR" dirty="0"/>
              <a:t> </a:t>
            </a:r>
            <a:r>
              <a:rPr lang="fr-FR" dirty="0" err="1"/>
              <a:t>Reisepreis</a:t>
            </a:r>
            <a:r>
              <a:rPr lang="fr-FR" dirty="0"/>
              <a:t> </a:t>
            </a:r>
            <a:r>
              <a:rPr lang="fr-FR" dirty="0" err="1"/>
              <a:t>inbegriffen</a:t>
            </a:r>
            <a:r>
              <a:rPr lang="fr-FR" dirty="0"/>
              <a:t> </a:t>
            </a:r>
            <a:r>
              <a:rPr lang="fr-FR" dirty="0" err="1"/>
              <a:t>und</a:t>
            </a:r>
            <a:r>
              <a:rPr lang="fr-FR" dirty="0"/>
              <a:t> </a:t>
            </a:r>
            <a:r>
              <a:rPr lang="fr-FR" dirty="0" err="1"/>
              <a:t>werden</a:t>
            </a:r>
            <a:r>
              <a:rPr lang="fr-FR" dirty="0"/>
              <a:t> </a:t>
            </a:r>
            <a:r>
              <a:rPr lang="fr-FR" dirty="0" err="1"/>
              <a:t>zusammen</a:t>
            </a:r>
            <a:r>
              <a:rPr lang="fr-FR" dirty="0"/>
              <a:t> mit </a:t>
            </a:r>
            <a:r>
              <a:rPr lang="fr-FR" dirty="0" err="1"/>
              <a:t>einem</a:t>
            </a:r>
            <a:r>
              <a:rPr lang="fr-FR" dirty="0"/>
              <a:t> </a:t>
            </a:r>
            <a:r>
              <a:rPr lang="fr-FR" dirty="0" err="1"/>
              <a:t>Werkzeugsatz</a:t>
            </a:r>
            <a:r>
              <a:rPr lang="fr-FR" dirty="0"/>
              <a:t> </a:t>
            </a:r>
            <a:r>
              <a:rPr lang="fr-FR" dirty="0" err="1"/>
              <a:t>und</a:t>
            </a:r>
            <a:r>
              <a:rPr lang="fr-FR" dirty="0"/>
              <a:t> </a:t>
            </a:r>
            <a:r>
              <a:rPr lang="fr-FR" dirty="0" err="1"/>
              <a:t>einer</a:t>
            </a:r>
            <a:r>
              <a:rPr lang="fr-FR" dirty="0"/>
              <a:t> Luft-</a:t>
            </a:r>
            <a:r>
              <a:rPr lang="fr-FR" dirty="0" err="1"/>
              <a:t>pumpe</a:t>
            </a:r>
            <a:r>
              <a:rPr lang="fr-FR" dirty="0"/>
              <a:t> </a:t>
            </a:r>
            <a:r>
              <a:rPr lang="fr-FR" dirty="0" err="1"/>
              <a:t>im</a:t>
            </a:r>
            <a:r>
              <a:rPr lang="fr-FR" dirty="0"/>
              <a:t> </a:t>
            </a:r>
            <a:r>
              <a:rPr lang="fr-FR" dirty="0" err="1"/>
              <a:t>Begleitfahrzeug</a:t>
            </a:r>
            <a:r>
              <a:rPr lang="fr-FR" dirty="0"/>
              <a:t> </a:t>
            </a:r>
            <a:r>
              <a:rPr lang="fr-FR" dirty="0" err="1"/>
              <a:t>mitgeführt</a:t>
            </a:r>
            <a:r>
              <a:rPr lang="fr-FR" dirty="0"/>
              <a:t>. </a:t>
            </a:r>
          </a:p>
        </p:txBody>
      </p:sp>
      <p:sp>
        <p:nvSpPr>
          <p:cNvPr id="3" name="Espace réservé du texte 10">
            <a:extLst>
              <a:ext uri="{FF2B5EF4-FFF2-40B4-BE49-F238E27FC236}">
                <a16:creationId xmlns:a16="http://schemas.microsoft.com/office/drawing/2014/main" id="{D552FC68-74AD-7C5B-D20A-916D41E207FC}"/>
              </a:ext>
            </a:extLst>
          </p:cNvPr>
          <p:cNvSpPr>
            <a:spLocks noGrp="1"/>
          </p:cNvSpPr>
          <p:nvPr>
            <p:ph type="body" sz="quarter" idx="34" hasCustomPrompt="1"/>
          </p:nvPr>
        </p:nvSpPr>
        <p:spPr>
          <a:xfrm>
            <a:off x="899517" y="4831070"/>
            <a:ext cx="2453284" cy="1572588"/>
          </a:xfrm>
        </p:spPr>
        <p:txBody>
          <a:bodyPr/>
          <a:lstStyle>
            <a:lvl5pPr>
              <a:lnSpc>
                <a:spcPts val="1380"/>
              </a:lnSpc>
              <a:defRPr/>
            </a:lvl5pPr>
          </a:lstStyle>
          <a:p>
            <a:pPr lvl="4"/>
            <a:r>
              <a:rPr lang="fr-FR" dirty="0" err="1"/>
              <a:t>Unser</a:t>
            </a:r>
            <a:r>
              <a:rPr lang="fr-FR" dirty="0"/>
              <a:t> </a:t>
            </a:r>
            <a:r>
              <a:rPr lang="fr-FR" dirty="0" err="1"/>
              <a:t>kirgisischer</a:t>
            </a:r>
            <a:r>
              <a:rPr lang="fr-FR" dirty="0"/>
              <a:t> Partner </a:t>
            </a:r>
            <a:r>
              <a:rPr lang="fr-FR" dirty="0" err="1"/>
              <a:t>stellt</a:t>
            </a:r>
            <a:r>
              <a:rPr lang="fr-FR" dirty="0"/>
              <a:t> </a:t>
            </a:r>
            <a:r>
              <a:rPr lang="fr-FR" dirty="0" err="1"/>
              <a:t>jährlich</a:t>
            </a:r>
            <a:r>
              <a:rPr lang="fr-FR" dirty="0"/>
              <a:t> </a:t>
            </a:r>
            <a:r>
              <a:rPr lang="fr-FR" dirty="0" err="1"/>
              <a:t>neue</a:t>
            </a:r>
            <a:r>
              <a:rPr lang="fr-FR" dirty="0"/>
              <a:t> Hard-</a:t>
            </a:r>
            <a:r>
              <a:rPr lang="fr-FR" dirty="0" err="1"/>
              <a:t>tail</a:t>
            </a:r>
            <a:r>
              <a:rPr lang="fr-FR" dirty="0"/>
              <a:t>-</a:t>
            </a:r>
            <a:r>
              <a:rPr lang="fr-FR" dirty="0" err="1"/>
              <a:t>Mountainbikes</a:t>
            </a:r>
            <a:r>
              <a:rPr lang="fr-FR" dirty="0"/>
              <a:t> </a:t>
            </a:r>
            <a:r>
              <a:rPr lang="fr-FR" dirty="0" err="1"/>
              <a:t>zur</a:t>
            </a:r>
            <a:r>
              <a:rPr lang="fr-FR" dirty="0"/>
              <a:t> </a:t>
            </a:r>
            <a:r>
              <a:rPr lang="fr-FR" dirty="0" err="1"/>
              <a:t>Verfügung</a:t>
            </a:r>
            <a:r>
              <a:rPr lang="fr-FR" dirty="0"/>
              <a:t>. Es </a:t>
            </a:r>
            <a:r>
              <a:rPr lang="fr-FR" dirty="0" err="1"/>
              <a:t>handelt</a:t>
            </a:r>
            <a:r>
              <a:rPr lang="fr-FR" dirty="0"/>
              <a:t> </a:t>
            </a:r>
            <a:r>
              <a:rPr lang="fr-FR" dirty="0" err="1"/>
              <a:t>sich</a:t>
            </a:r>
            <a:r>
              <a:rPr lang="fr-FR" dirty="0"/>
              <a:t> um stabile </a:t>
            </a:r>
            <a:r>
              <a:rPr lang="fr-FR" dirty="0" err="1"/>
              <a:t>Mittelklasse-Fahrräder</a:t>
            </a:r>
            <a:r>
              <a:rPr lang="fr-FR" dirty="0"/>
              <a:t>, </a:t>
            </a:r>
            <a:r>
              <a:rPr lang="fr-FR" dirty="0" err="1"/>
              <a:t>meist</a:t>
            </a:r>
            <a:r>
              <a:rPr lang="fr-FR" dirty="0"/>
              <a:t> mit </a:t>
            </a:r>
            <a:r>
              <a:rPr lang="fr-FR" dirty="0" err="1"/>
              <a:t>Shima</a:t>
            </a:r>
            <a:r>
              <a:rPr lang="fr-FR" dirty="0"/>
              <a:t>-no-</a:t>
            </a:r>
            <a:r>
              <a:rPr lang="fr-FR" dirty="0" err="1"/>
              <a:t>Deore</a:t>
            </a:r>
            <a:r>
              <a:rPr lang="fr-FR" dirty="0"/>
              <a:t> (</a:t>
            </a:r>
            <a:r>
              <a:rPr lang="fr-FR" dirty="0" err="1"/>
              <a:t>oder</a:t>
            </a:r>
            <a:r>
              <a:rPr lang="fr-FR" dirty="0"/>
              <a:t> SRAM X4/X5) </a:t>
            </a:r>
            <a:r>
              <a:rPr lang="fr-FR" dirty="0" err="1"/>
              <a:t>Komponenten</a:t>
            </a:r>
            <a:r>
              <a:rPr lang="fr-FR" dirty="0"/>
              <a:t> in ver-</a:t>
            </a:r>
            <a:r>
              <a:rPr lang="fr-FR" dirty="0" err="1"/>
              <a:t>schiedenen</a:t>
            </a:r>
            <a:r>
              <a:rPr lang="fr-FR" dirty="0"/>
              <a:t> </a:t>
            </a:r>
            <a:r>
              <a:rPr lang="fr-FR" dirty="0" err="1"/>
              <a:t>Größen</a:t>
            </a:r>
            <a:r>
              <a:rPr lang="fr-FR" dirty="0"/>
              <a:t>. </a:t>
            </a:r>
            <a:r>
              <a:rPr lang="fr-FR" dirty="0" err="1"/>
              <a:t>Ersatzteile</a:t>
            </a:r>
            <a:r>
              <a:rPr lang="fr-FR" dirty="0"/>
              <a:t> (</a:t>
            </a:r>
            <a:r>
              <a:rPr lang="fr-FR" dirty="0" err="1"/>
              <a:t>Schläuche</a:t>
            </a:r>
            <a:r>
              <a:rPr lang="fr-FR" dirty="0"/>
              <a:t>, </a:t>
            </a:r>
            <a:r>
              <a:rPr lang="fr-FR" dirty="0" err="1"/>
              <a:t>Reifen</a:t>
            </a:r>
            <a:r>
              <a:rPr lang="fr-FR" dirty="0"/>
              <a:t>, </a:t>
            </a:r>
            <a:r>
              <a:rPr lang="fr-FR" dirty="0" err="1"/>
              <a:t>Ketten</a:t>
            </a:r>
            <a:r>
              <a:rPr lang="fr-FR" dirty="0"/>
              <a:t> </a:t>
            </a:r>
            <a:r>
              <a:rPr lang="fr-FR" dirty="0" err="1"/>
              <a:t>usw</a:t>
            </a:r>
            <a:r>
              <a:rPr lang="fr-FR" dirty="0"/>
              <a:t>.) </a:t>
            </a:r>
            <a:r>
              <a:rPr lang="fr-FR" dirty="0" err="1"/>
              <a:t>sind</a:t>
            </a:r>
            <a:r>
              <a:rPr lang="fr-FR" dirty="0"/>
              <a:t> </a:t>
            </a:r>
            <a:r>
              <a:rPr lang="fr-FR" dirty="0" err="1"/>
              <a:t>im</a:t>
            </a:r>
            <a:r>
              <a:rPr lang="fr-FR" dirty="0"/>
              <a:t> </a:t>
            </a:r>
            <a:r>
              <a:rPr lang="fr-FR" dirty="0" err="1"/>
              <a:t>Reisepreis</a:t>
            </a:r>
            <a:r>
              <a:rPr lang="fr-FR" dirty="0"/>
              <a:t> </a:t>
            </a:r>
            <a:r>
              <a:rPr lang="fr-FR" dirty="0" err="1"/>
              <a:t>inbegriffen</a:t>
            </a:r>
            <a:r>
              <a:rPr lang="fr-FR" dirty="0"/>
              <a:t> </a:t>
            </a:r>
            <a:r>
              <a:rPr lang="fr-FR" dirty="0" err="1"/>
              <a:t>und</a:t>
            </a:r>
            <a:r>
              <a:rPr lang="fr-FR" dirty="0"/>
              <a:t> </a:t>
            </a:r>
            <a:r>
              <a:rPr lang="fr-FR" dirty="0" err="1"/>
              <a:t>werden</a:t>
            </a:r>
            <a:r>
              <a:rPr lang="fr-FR" dirty="0"/>
              <a:t> </a:t>
            </a:r>
            <a:r>
              <a:rPr lang="fr-FR" dirty="0" err="1"/>
              <a:t>zusammen</a:t>
            </a:r>
            <a:r>
              <a:rPr lang="fr-FR" dirty="0"/>
              <a:t> mit </a:t>
            </a:r>
            <a:r>
              <a:rPr lang="fr-FR" dirty="0" err="1"/>
              <a:t>einem</a:t>
            </a:r>
            <a:r>
              <a:rPr lang="fr-FR" dirty="0"/>
              <a:t> </a:t>
            </a:r>
            <a:r>
              <a:rPr lang="fr-FR" dirty="0" err="1"/>
              <a:t>Werkzeugsatz</a:t>
            </a:r>
            <a:r>
              <a:rPr lang="fr-FR" dirty="0"/>
              <a:t> </a:t>
            </a:r>
            <a:r>
              <a:rPr lang="fr-FR" dirty="0" err="1"/>
              <a:t>und</a:t>
            </a:r>
            <a:r>
              <a:rPr lang="fr-FR" dirty="0"/>
              <a:t> </a:t>
            </a:r>
            <a:r>
              <a:rPr lang="fr-FR" dirty="0" err="1"/>
              <a:t>einer</a:t>
            </a:r>
            <a:r>
              <a:rPr lang="fr-FR" dirty="0"/>
              <a:t> Luft-</a:t>
            </a:r>
            <a:r>
              <a:rPr lang="fr-FR" dirty="0" err="1"/>
              <a:t>pumpe</a:t>
            </a:r>
            <a:r>
              <a:rPr lang="fr-FR" dirty="0"/>
              <a:t> </a:t>
            </a:r>
            <a:r>
              <a:rPr lang="fr-FR" dirty="0" err="1"/>
              <a:t>im</a:t>
            </a:r>
            <a:r>
              <a:rPr lang="fr-FR" dirty="0"/>
              <a:t> </a:t>
            </a:r>
            <a:r>
              <a:rPr lang="fr-FR" dirty="0" err="1"/>
              <a:t>Begleitfahrzeug</a:t>
            </a:r>
            <a:r>
              <a:rPr lang="fr-FR" dirty="0"/>
              <a:t> </a:t>
            </a:r>
            <a:r>
              <a:rPr lang="fr-FR" dirty="0" err="1"/>
              <a:t>mitgeführt</a:t>
            </a:r>
            <a:r>
              <a:rPr lang="fr-FR" dirty="0"/>
              <a:t>. </a:t>
            </a:r>
          </a:p>
        </p:txBody>
      </p:sp>
      <p:sp>
        <p:nvSpPr>
          <p:cNvPr id="7" name="Espace réservé pour une image  8">
            <a:extLst>
              <a:ext uri="{FF2B5EF4-FFF2-40B4-BE49-F238E27FC236}">
                <a16:creationId xmlns:a16="http://schemas.microsoft.com/office/drawing/2014/main" id="{AA0DAF5D-FE6D-ED54-8AE8-6FC4BB73639E}"/>
              </a:ext>
            </a:extLst>
          </p:cNvPr>
          <p:cNvSpPr>
            <a:spLocks noGrp="1"/>
          </p:cNvSpPr>
          <p:nvPr>
            <p:ph type="pic" sz="quarter" idx="35" hasCustomPrompt="1"/>
          </p:nvPr>
        </p:nvSpPr>
        <p:spPr>
          <a:xfrm>
            <a:off x="3779838" y="4410075"/>
            <a:ext cx="3276723" cy="2246312"/>
          </a:xfrm>
          <a:solidFill>
            <a:schemeClr val="accent5"/>
          </a:solidFill>
        </p:spPr>
        <p:txBody>
          <a:bodyPr/>
          <a:lstStyle>
            <a:lvl3pPr>
              <a:defRPr sz="900"/>
            </a:lvl3pPr>
          </a:lstStyle>
          <a:p>
            <a:pPr lvl="2"/>
            <a:r>
              <a:rPr lang="fr-FR" dirty="0"/>
              <a:t>Image</a:t>
            </a:r>
          </a:p>
        </p:txBody>
      </p:sp>
      <p:sp>
        <p:nvSpPr>
          <p:cNvPr id="2" name="Espace réservé du texte 114">
            <a:extLst>
              <a:ext uri="{FF2B5EF4-FFF2-40B4-BE49-F238E27FC236}">
                <a16:creationId xmlns:a16="http://schemas.microsoft.com/office/drawing/2014/main" id="{8F0AC757-066D-336C-914B-26A0347CB1AB}"/>
              </a:ext>
            </a:extLst>
          </p:cNvPr>
          <p:cNvSpPr>
            <a:spLocks noGrp="1"/>
          </p:cNvSpPr>
          <p:nvPr>
            <p:ph type="body" sz="quarter" idx="36" hasCustomPrompt="1"/>
          </p:nvPr>
        </p:nvSpPr>
        <p:spPr>
          <a:xfrm>
            <a:off x="503238" y="194733"/>
            <a:ext cx="3276600" cy="614892"/>
          </a:xfrm>
        </p:spPr>
        <p:txBody>
          <a:bodyPr anchor="b" anchorCtr="0"/>
          <a:lstStyle/>
          <a:p>
            <a:pPr lvl="1"/>
            <a:r>
              <a:rPr lang="fr-FR" dirty="0" err="1"/>
              <a:t>Anforderungen</a:t>
            </a:r>
            <a:endParaRPr lang="fr-FR" dirty="0"/>
          </a:p>
        </p:txBody>
      </p:sp>
      <p:sp>
        <p:nvSpPr>
          <p:cNvPr id="12" name="Espace réservé du texte 10">
            <a:extLst>
              <a:ext uri="{FF2B5EF4-FFF2-40B4-BE49-F238E27FC236}">
                <a16:creationId xmlns:a16="http://schemas.microsoft.com/office/drawing/2014/main" id="{DACCEA46-90F0-F336-E03B-A5D13D048F1A}"/>
              </a:ext>
            </a:extLst>
          </p:cNvPr>
          <p:cNvSpPr>
            <a:spLocks noGrp="1"/>
          </p:cNvSpPr>
          <p:nvPr>
            <p:ph type="body" sz="quarter" idx="40" hasCustomPrompt="1"/>
          </p:nvPr>
        </p:nvSpPr>
        <p:spPr>
          <a:xfrm>
            <a:off x="508635" y="3520014"/>
            <a:ext cx="2508250" cy="182563"/>
          </a:xfrm>
        </p:spPr>
        <p:txBody>
          <a:bodyPr/>
          <a:lstStyle>
            <a:lvl1pPr>
              <a:defRPr/>
            </a:lvl1pPr>
            <a:lvl5pPr>
              <a:defRPr sz="700" i="1"/>
            </a:lvl5pPr>
          </a:lstStyle>
          <a:p>
            <a:pPr marL="0" marR="0" lvl="4" indent="0" algn="l" defTabSz="1425550" rtl="0" eaLnBrk="1" fontAlgn="auto" latinLnBrk="0" hangingPunct="1">
              <a:lnSpc>
                <a:spcPts val="1400"/>
              </a:lnSpc>
              <a:spcBef>
                <a:spcPts val="780"/>
              </a:spcBef>
              <a:spcAft>
                <a:spcPts val="0"/>
              </a:spcAft>
              <a:buClrTx/>
              <a:buSzTx/>
              <a:buFont typeface="Arial" panose="020B0604020202020204" pitchFamily="34" charset="0"/>
              <a:buNone/>
              <a:tabLst/>
              <a:defRPr/>
            </a:pPr>
            <a:r>
              <a:rPr lang="fr-FR" dirty="0"/>
              <a:t>© Photo </a:t>
            </a:r>
            <a:r>
              <a:rPr lang="fr-FR" dirty="0" err="1"/>
              <a:t>credit</a:t>
            </a:r>
            <a:r>
              <a:rPr lang="fr-FR" dirty="0"/>
              <a:t> </a:t>
            </a:r>
          </a:p>
        </p:txBody>
      </p:sp>
      <p:sp>
        <p:nvSpPr>
          <p:cNvPr id="18" name="Espace réservé du texte 16">
            <a:extLst>
              <a:ext uri="{FF2B5EF4-FFF2-40B4-BE49-F238E27FC236}">
                <a16:creationId xmlns:a16="http://schemas.microsoft.com/office/drawing/2014/main" id="{2B4B351E-6EE7-5B18-3305-F24F9A89944C}"/>
              </a:ext>
            </a:extLst>
          </p:cNvPr>
          <p:cNvSpPr>
            <a:spLocks noGrp="1"/>
          </p:cNvSpPr>
          <p:nvPr>
            <p:ph type="body" sz="quarter" idx="43" hasCustomPrompt="1"/>
          </p:nvPr>
        </p:nvSpPr>
        <p:spPr>
          <a:xfrm>
            <a:off x="4846638" y="6461819"/>
            <a:ext cx="2209800" cy="193675"/>
          </a:xfrm>
        </p:spPr>
        <p:txBody>
          <a:bodyPr/>
          <a:lstStyle>
            <a:lvl1pPr algn="r">
              <a:defRPr>
                <a:latin typeface="Poppins" pitchFamily="2" charset="77"/>
                <a:cs typeface="Poppins" pitchFamily="2" charset="77"/>
              </a:defRPr>
            </a:lvl1pPr>
            <a:lvl2pPr algn="r">
              <a:defRPr>
                <a:latin typeface="Poppins" pitchFamily="2" charset="77"/>
                <a:cs typeface="Poppins" pitchFamily="2" charset="77"/>
              </a:defRPr>
            </a:lvl2pPr>
            <a:lvl3pPr algn="r">
              <a:defRPr>
                <a:latin typeface="Poppins" pitchFamily="2" charset="77"/>
                <a:cs typeface="Poppins" pitchFamily="2" charset="77"/>
              </a:defRPr>
            </a:lvl3pPr>
            <a:lvl4pPr algn="r">
              <a:defRPr>
                <a:latin typeface="Poppins" pitchFamily="2" charset="77"/>
                <a:cs typeface="Poppins" pitchFamily="2" charset="77"/>
              </a:defRPr>
            </a:lvl4pPr>
            <a:lvl5pPr algn="r">
              <a:defRPr sz="700" i="1">
                <a:latin typeface="Poppins" pitchFamily="2" charset="77"/>
                <a:cs typeface="Poppins" pitchFamily="2" charset="77"/>
              </a:defRPr>
            </a:lvl5pPr>
            <a:lvl6pPr>
              <a:defRPr sz="700" i="1"/>
            </a:lvl6pPr>
            <a:lvl7pPr>
              <a:defRPr sz="700" i="1"/>
            </a:lvl7pPr>
            <a:lvl8pPr>
              <a:defRPr sz="700" i="1"/>
            </a:lvl8pPr>
            <a:lvl9pPr>
              <a:defRPr sz="700" i="1"/>
            </a:lvl9pPr>
          </a:lstStyle>
          <a:p>
            <a:pPr marL="0" marR="0" lvl="4" indent="0" algn="r" defTabSz="1425550" rtl="0" eaLnBrk="1" fontAlgn="auto" latinLnBrk="0" hangingPunct="1">
              <a:lnSpc>
                <a:spcPts val="1400"/>
              </a:lnSpc>
              <a:spcBef>
                <a:spcPts val="780"/>
              </a:spcBef>
              <a:spcAft>
                <a:spcPts val="0"/>
              </a:spcAft>
              <a:buClrTx/>
              <a:buSzTx/>
              <a:buFont typeface="Arial" panose="020B0604020202020204" pitchFamily="34" charset="0"/>
              <a:buNone/>
              <a:tabLst/>
              <a:defRPr/>
            </a:pPr>
            <a:r>
              <a:rPr lang="fr-FR" dirty="0"/>
              <a:t>© Photo </a:t>
            </a:r>
            <a:r>
              <a:rPr lang="fr-FR" dirty="0" err="1"/>
              <a:t>credit</a:t>
            </a:r>
            <a:r>
              <a:rPr lang="fr-FR" dirty="0"/>
              <a:t> </a:t>
            </a:r>
          </a:p>
        </p:txBody>
      </p:sp>
      <p:sp>
        <p:nvSpPr>
          <p:cNvPr id="20" name="Espace réservé pour une image  8">
            <a:extLst>
              <a:ext uri="{FF2B5EF4-FFF2-40B4-BE49-F238E27FC236}">
                <a16:creationId xmlns:a16="http://schemas.microsoft.com/office/drawing/2014/main" id="{4BD84A7A-C5C3-8C06-6CC8-3A7AAF9CC735}"/>
              </a:ext>
            </a:extLst>
          </p:cNvPr>
          <p:cNvSpPr>
            <a:spLocks noGrp="1"/>
          </p:cNvSpPr>
          <p:nvPr>
            <p:ph type="pic" sz="quarter" idx="44" hasCustomPrompt="1"/>
          </p:nvPr>
        </p:nvSpPr>
        <p:spPr>
          <a:xfrm>
            <a:off x="503238" y="7290122"/>
            <a:ext cx="3276600" cy="2417294"/>
          </a:xfrm>
          <a:solidFill>
            <a:schemeClr val="accent2"/>
          </a:solidFill>
        </p:spPr>
        <p:txBody>
          <a:bodyPr/>
          <a:lstStyle>
            <a:lvl3pPr>
              <a:defRPr sz="900"/>
            </a:lvl3pPr>
          </a:lstStyle>
          <a:p>
            <a:pPr lvl="2"/>
            <a:r>
              <a:rPr lang="fr-FR" dirty="0"/>
              <a:t>Image</a:t>
            </a:r>
          </a:p>
        </p:txBody>
      </p:sp>
      <p:sp>
        <p:nvSpPr>
          <p:cNvPr id="21" name="Espace réservé du texte 10">
            <a:extLst>
              <a:ext uri="{FF2B5EF4-FFF2-40B4-BE49-F238E27FC236}">
                <a16:creationId xmlns:a16="http://schemas.microsoft.com/office/drawing/2014/main" id="{AA5CB899-22F6-6C47-E3EE-F5326908E800}"/>
              </a:ext>
            </a:extLst>
          </p:cNvPr>
          <p:cNvSpPr>
            <a:spLocks noGrp="1"/>
          </p:cNvSpPr>
          <p:nvPr>
            <p:ph type="body" sz="quarter" idx="45" hasCustomPrompt="1"/>
          </p:nvPr>
        </p:nvSpPr>
        <p:spPr>
          <a:xfrm>
            <a:off x="4216400" y="7637041"/>
            <a:ext cx="2651760" cy="1701482"/>
          </a:xfrm>
        </p:spPr>
        <p:txBody>
          <a:bodyPr/>
          <a:lstStyle>
            <a:lvl5pPr>
              <a:lnSpc>
                <a:spcPts val="1380"/>
              </a:lnSpc>
              <a:defRPr/>
            </a:lvl5pPr>
          </a:lstStyle>
          <a:p>
            <a:pPr lvl="4"/>
            <a:r>
              <a:rPr lang="fr-FR" dirty="0" err="1"/>
              <a:t>Unser</a:t>
            </a:r>
            <a:r>
              <a:rPr lang="fr-FR" dirty="0"/>
              <a:t> </a:t>
            </a:r>
            <a:r>
              <a:rPr lang="fr-FR" dirty="0" err="1"/>
              <a:t>kirgisischer</a:t>
            </a:r>
            <a:r>
              <a:rPr lang="fr-FR" dirty="0"/>
              <a:t> Partner </a:t>
            </a:r>
            <a:r>
              <a:rPr lang="fr-FR" dirty="0" err="1"/>
              <a:t>stellt</a:t>
            </a:r>
            <a:r>
              <a:rPr lang="fr-FR" dirty="0"/>
              <a:t> </a:t>
            </a:r>
            <a:r>
              <a:rPr lang="fr-FR" dirty="0" err="1"/>
              <a:t>jährlich</a:t>
            </a:r>
            <a:r>
              <a:rPr lang="fr-FR" dirty="0"/>
              <a:t> </a:t>
            </a:r>
            <a:r>
              <a:rPr lang="fr-FR" dirty="0" err="1"/>
              <a:t>neue</a:t>
            </a:r>
            <a:r>
              <a:rPr lang="fr-FR" dirty="0"/>
              <a:t> Hard-</a:t>
            </a:r>
            <a:r>
              <a:rPr lang="fr-FR" dirty="0" err="1"/>
              <a:t>tail</a:t>
            </a:r>
            <a:r>
              <a:rPr lang="fr-FR" dirty="0"/>
              <a:t>-</a:t>
            </a:r>
            <a:r>
              <a:rPr lang="fr-FR" dirty="0" err="1"/>
              <a:t>Mountainbikes</a:t>
            </a:r>
            <a:r>
              <a:rPr lang="fr-FR" dirty="0"/>
              <a:t> </a:t>
            </a:r>
            <a:r>
              <a:rPr lang="fr-FR" dirty="0" err="1"/>
              <a:t>zur</a:t>
            </a:r>
            <a:r>
              <a:rPr lang="fr-FR" dirty="0"/>
              <a:t> </a:t>
            </a:r>
            <a:r>
              <a:rPr lang="fr-FR" dirty="0" err="1"/>
              <a:t>Verfügung</a:t>
            </a:r>
            <a:r>
              <a:rPr lang="fr-FR" dirty="0"/>
              <a:t>. Es </a:t>
            </a:r>
            <a:r>
              <a:rPr lang="fr-FR" dirty="0" err="1"/>
              <a:t>handelt</a:t>
            </a:r>
            <a:r>
              <a:rPr lang="fr-FR" dirty="0"/>
              <a:t> </a:t>
            </a:r>
            <a:r>
              <a:rPr lang="fr-FR" dirty="0" err="1"/>
              <a:t>sich</a:t>
            </a:r>
            <a:r>
              <a:rPr lang="fr-FR" dirty="0"/>
              <a:t> um stabile </a:t>
            </a:r>
            <a:r>
              <a:rPr lang="fr-FR" dirty="0" err="1"/>
              <a:t>Mittelklasse-Fahrräder</a:t>
            </a:r>
            <a:r>
              <a:rPr lang="fr-FR" dirty="0"/>
              <a:t>, </a:t>
            </a:r>
            <a:r>
              <a:rPr lang="fr-FR" dirty="0" err="1"/>
              <a:t>meist</a:t>
            </a:r>
            <a:r>
              <a:rPr lang="fr-FR" dirty="0"/>
              <a:t> mit </a:t>
            </a:r>
            <a:r>
              <a:rPr lang="fr-FR" dirty="0" err="1"/>
              <a:t>Shima</a:t>
            </a:r>
            <a:r>
              <a:rPr lang="fr-FR" dirty="0"/>
              <a:t>-no-</a:t>
            </a:r>
            <a:r>
              <a:rPr lang="fr-FR" dirty="0" err="1"/>
              <a:t>Deore</a:t>
            </a:r>
            <a:r>
              <a:rPr lang="fr-FR" dirty="0"/>
              <a:t> (</a:t>
            </a:r>
            <a:r>
              <a:rPr lang="fr-FR" dirty="0" err="1"/>
              <a:t>oder</a:t>
            </a:r>
            <a:r>
              <a:rPr lang="fr-FR" dirty="0"/>
              <a:t> SRAM X4/X5) </a:t>
            </a:r>
            <a:r>
              <a:rPr lang="fr-FR" dirty="0" err="1"/>
              <a:t>Komponenten</a:t>
            </a:r>
            <a:r>
              <a:rPr lang="fr-FR" dirty="0"/>
              <a:t> in ver-</a:t>
            </a:r>
            <a:r>
              <a:rPr lang="fr-FR" dirty="0" err="1"/>
              <a:t>schiedenen</a:t>
            </a:r>
            <a:r>
              <a:rPr lang="fr-FR" dirty="0"/>
              <a:t> </a:t>
            </a:r>
            <a:r>
              <a:rPr lang="fr-FR" dirty="0" err="1"/>
              <a:t>Größen</a:t>
            </a:r>
            <a:r>
              <a:rPr lang="fr-FR" dirty="0"/>
              <a:t>. </a:t>
            </a:r>
            <a:r>
              <a:rPr lang="fr-FR" dirty="0" err="1"/>
              <a:t>Ersatzteile</a:t>
            </a:r>
            <a:r>
              <a:rPr lang="fr-FR" dirty="0"/>
              <a:t> (</a:t>
            </a:r>
            <a:r>
              <a:rPr lang="fr-FR" dirty="0" err="1"/>
              <a:t>Schläuche</a:t>
            </a:r>
            <a:r>
              <a:rPr lang="fr-FR" dirty="0"/>
              <a:t>, </a:t>
            </a:r>
            <a:r>
              <a:rPr lang="fr-FR" dirty="0" err="1"/>
              <a:t>Reifen</a:t>
            </a:r>
            <a:r>
              <a:rPr lang="fr-FR" dirty="0"/>
              <a:t>, </a:t>
            </a:r>
            <a:r>
              <a:rPr lang="fr-FR" dirty="0" err="1"/>
              <a:t>Ketten</a:t>
            </a:r>
            <a:r>
              <a:rPr lang="fr-FR" dirty="0"/>
              <a:t> </a:t>
            </a:r>
            <a:r>
              <a:rPr lang="fr-FR" dirty="0" err="1"/>
              <a:t>usw</a:t>
            </a:r>
            <a:r>
              <a:rPr lang="fr-FR" dirty="0"/>
              <a:t>.) </a:t>
            </a:r>
            <a:r>
              <a:rPr lang="fr-FR" dirty="0" err="1"/>
              <a:t>sind</a:t>
            </a:r>
            <a:r>
              <a:rPr lang="fr-FR" dirty="0"/>
              <a:t> </a:t>
            </a:r>
            <a:r>
              <a:rPr lang="fr-FR" dirty="0" err="1"/>
              <a:t>im</a:t>
            </a:r>
            <a:r>
              <a:rPr lang="fr-FR" dirty="0"/>
              <a:t> </a:t>
            </a:r>
            <a:r>
              <a:rPr lang="fr-FR" dirty="0" err="1"/>
              <a:t>Reisepreis</a:t>
            </a:r>
            <a:r>
              <a:rPr lang="fr-FR" dirty="0"/>
              <a:t> </a:t>
            </a:r>
            <a:r>
              <a:rPr lang="fr-FR" dirty="0" err="1"/>
              <a:t>inbegriffen</a:t>
            </a:r>
            <a:r>
              <a:rPr lang="fr-FR" dirty="0"/>
              <a:t> </a:t>
            </a:r>
            <a:r>
              <a:rPr lang="fr-FR" dirty="0" err="1"/>
              <a:t>und</a:t>
            </a:r>
            <a:r>
              <a:rPr lang="fr-FR" dirty="0"/>
              <a:t> </a:t>
            </a:r>
            <a:r>
              <a:rPr lang="fr-FR" dirty="0" err="1"/>
              <a:t>werden</a:t>
            </a:r>
            <a:r>
              <a:rPr lang="fr-FR" dirty="0"/>
              <a:t> </a:t>
            </a:r>
            <a:r>
              <a:rPr lang="fr-FR" dirty="0" err="1"/>
              <a:t>zusammen</a:t>
            </a:r>
            <a:r>
              <a:rPr lang="fr-FR" dirty="0"/>
              <a:t> mit </a:t>
            </a:r>
            <a:r>
              <a:rPr lang="fr-FR" dirty="0" err="1"/>
              <a:t>einem</a:t>
            </a:r>
            <a:r>
              <a:rPr lang="fr-FR" dirty="0"/>
              <a:t> </a:t>
            </a:r>
            <a:r>
              <a:rPr lang="fr-FR" dirty="0" err="1"/>
              <a:t>Werkzeugsatz</a:t>
            </a:r>
            <a:r>
              <a:rPr lang="fr-FR" dirty="0"/>
              <a:t> </a:t>
            </a:r>
            <a:r>
              <a:rPr lang="fr-FR" dirty="0" err="1"/>
              <a:t>und</a:t>
            </a:r>
            <a:r>
              <a:rPr lang="fr-FR" dirty="0"/>
              <a:t> </a:t>
            </a:r>
            <a:r>
              <a:rPr lang="fr-FR" dirty="0" err="1"/>
              <a:t>einer</a:t>
            </a:r>
            <a:r>
              <a:rPr lang="fr-FR" dirty="0"/>
              <a:t> Luft-</a:t>
            </a:r>
            <a:r>
              <a:rPr lang="fr-FR" dirty="0" err="1"/>
              <a:t>pumpe</a:t>
            </a:r>
            <a:r>
              <a:rPr lang="fr-FR" dirty="0"/>
              <a:t> </a:t>
            </a:r>
            <a:r>
              <a:rPr lang="fr-FR" dirty="0" err="1"/>
              <a:t>im</a:t>
            </a:r>
            <a:r>
              <a:rPr lang="fr-FR" dirty="0"/>
              <a:t> </a:t>
            </a:r>
            <a:r>
              <a:rPr lang="fr-FR" dirty="0" err="1"/>
              <a:t>Begleitfahrzeug</a:t>
            </a:r>
            <a:r>
              <a:rPr lang="fr-FR" dirty="0"/>
              <a:t> </a:t>
            </a:r>
            <a:r>
              <a:rPr lang="fr-FR" dirty="0" err="1"/>
              <a:t>mitgeführt</a:t>
            </a:r>
            <a:r>
              <a:rPr lang="fr-FR" dirty="0"/>
              <a:t>. </a:t>
            </a:r>
          </a:p>
        </p:txBody>
      </p:sp>
      <p:sp>
        <p:nvSpPr>
          <p:cNvPr id="22" name="Espace réservé du texte 10">
            <a:extLst>
              <a:ext uri="{FF2B5EF4-FFF2-40B4-BE49-F238E27FC236}">
                <a16:creationId xmlns:a16="http://schemas.microsoft.com/office/drawing/2014/main" id="{60C31F6A-7E44-9B9A-1919-C12CFA418286}"/>
              </a:ext>
            </a:extLst>
          </p:cNvPr>
          <p:cNvSpPr>
            <a:spLocks noGrp="1"/>
          </p:cNvSpPr>
          <p:nvPr>
            <p:ph type="body" sz="quarter" idx="46" hasCustomPrompt="1"/>
          </p:nvPr>
        </p:nvSpPr>
        <p:spPr>
          <a:xfrm>
            <a:off x="508635" y="9532198"/>
            <a:ext cx="2508250" cy="182563"/>
          </a:xfrm>
        </p:spPr>
        <p:txBody>
          <a:bodyPr/>
          <a:lstStyle>
            <a:lvl1pPr>
              <a:defRPr/>
            </a:lvl1pPr>
            <a:lvl5pPr>
              <a:defRPr sz="700" i="1"/>
            </a:lvl5pPr>
          </a:lstStyle>
          <a:p>
            <a:pPr marL="0" marR="0" lvl="4" indent="0" algn="l" defTabSz="1425550" rtl="0" eaLnBrk="1" fontAlgn="auto" latinLnBrk="0" hangingPunct="1">
              <a:lnSpc>
                <a:spcPts val="1400"/>
              </a:lnSpc>
              <a:spcBef>
                <a:spcPts val="780"/>
              </a:spcBef>
              <a:spcAft>
                <a:spcPts val="0"/>
              </a:spcAft>
              <a:buClrTx/>
              <a:buSzTx/>
              <a:buFont typeface="Arial" panose="020B0604020202020204" pitchFamily="34" charset="0"/>
              <a:buNone/>
              <a:tabLst/>
              <a:defRPr/>
            </a:pPr>
            <a:r>
              <a:rPr lang="fr-FR" dirty="0"/>
              <a:t>© Photo </a:t>
            </a:r>
            <a:r>
              <a:rPr lang="fr-FR" dirty="0" err="1"/>
              <a:t>credit</a:t>
            </a:r>
            <a:r>
              <a:rPr lang="fr-FR" dirty="0"/>
              <a:t> </a:t>
            </a:r>
          </a:p>
        </p:txBody>
      </p:sp>
    </p:spTree>
    <p:extLst>
      <p:ext uri="{BB962C8B-B14F-4D97-AF65-F5344CB8AC3E}">
        <p14:creationId xmlns:p14="http://schemas.microsoft.com/office/powerpoint/2010/main" val="148555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eschreibung 2">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DB49D3F6-2D64-39F3-E5DD-5249C075F1ED}"/>
              </a:ext>
            </a:extLst>
          </p:cNvPr>
          <p:cNvSpPr>
            <a:spLocks noGrp="1"/>
          </p:cNvSpPr>
          <p:nvPr>
            <p:ph type="ftr" sz="quarter" idx="11"/>
          </p:nvPr>
        </p:nvSpPr>
        <p:spPr/>
        <p:txBody>
          <a:body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1D3CF1EC-A639-8B2F-7B94-FDDF0B2D95E7}"/>
              </a:ext>
            </a:extLst>
          </p:cNvPr>
          <p:cNvSpPr>
            <a:spLocks noGrp="1"/>
          </p:cNvSpPr>
          <p:nvPr>
            <p:ph type="sldNum" sz="quarter" idx="12"/>
          </p:nvPr>
        </p:nvSpPr>
        <p:spPr/>
        <p:txBody>
          <a:bodyPr/>
          <a:lstStyle/>
          <a:p>
            <a:fld id="{D1021EF0-CC10-BC46-A71D-9F2F97D3E59F}" type="slidenum">
              <a:rPr lang="fr-FR" smtClean="0"/>
              <a:t>‹#›</a:t>
            </a:fld>
            <a:endParaRPr lang="fr-FR"/>
          </a:p>
        </p:txBody>
      </p:sp>
      <p:pic>
        <p:nvPicPr>
          <p:cNvPr id="19" name="Graphique 18">
            <a:extLst>
              <a:ext uri="{FF2B5EF4-FFF2-40B4-BE49-F238E27FC236}">
                <a16:creationId xmlns:a16="http://schemas.microsoft.com/office/drawing/2014/main" id="{3539878A-F226-1A80-5834-BF6C9C3E3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7488" y="9908994"/>
            <a:ext cx="1319808" cy="582915"/>
          </a:xfrm>
          <a:prstGeom prst="rect">
            <a:avLst/>
          </a:prstGeom>
        </p:spPr>
      </p:pic>
    </p:spTree>
    <p:extLst>
      <p:ext uri="{BB962C8B-B14F-4D97-AF65-F5344CB8AC3E}">
        <p14:creationId xmlns:p14="http://schemas.microsoft.com/office/powerpoint/2010/main" val="330989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DF0CC8-DCDB-CEF6-52ED-665120CAC945}"/>
              </a:ext>
            </a:extLst>
          </p:cNvPr>
          <p:cNvSpPr>
            <a:spLocks noGrp="1"/>
          </p:cNvSpPr>
          <p:nvPr>
            <p:ph type="title"/>
          </p:nvPr>
        </p:nvSpPr>
        <p:spPr>
          <a:xfrm>
            <a:off x="519728" y="569241"/>
            <a:ext cx="6520220" cy="2066590"/>
          </a:xfrm>
          <a:prstGeom prst="rect">
            <a:avLst/>
          </a:prstGeom>
        </p:spPr>
        <p:txBody>
          <a:bodyPr vert="horz" lIns="0" tIns="0" rIns="0" bIns="0" rtlCol="0" anchor="b" anchorCtr="0">
            <a:normAutofit/>
          </a:bodyPr>
          <a:lstStyle/>
          <a:p>
            <a:r>
              <a:rPr lang="fr-FR" dirty="0"/>
              <a:t>Gros titres</a:t>
            </a:r>
          </a:p>
        </p:txBody>
      </p:sp>
      <p:sp>
        <p:nvSpPr>
          <p:cNvPr id="3" name="Espace réservé du texte 2">
            <a:extLst>
              <a:ext uri="{FF2B5EF4-FFF2-40B4-BE49-F238E27FC236}">
                <a16:creationId xmlns:a16="http://schemas.microsoft.com/office/drawing/2014/main" id="{399EBF64-39F5-EA7D-5AA1-B596E7F2C963}"/>
              </a:ext>
            </a:extLst>
          </p:cNvPr>
          <p:cNvSpPr>
            <a:spLocks noGrp="1"/>
          </p:cNvSpPr>
          <p:nvPr>
            <p:ph type="body" idx="1"/>
          </p:nvPr>
        </p:nvSpPr>
        <p:spPr>
          <a:xfrm>
            <a:off x="519728" y="2846200"/>
            <a:ext cx="6520220" cy="6783857"/>
          </a:xfrm>
          <a:prstGeom prst="rect">
            <a:avLst/>
          </a:prstGeom>
        </p:spPr>
        <p:txBody>
          <a:bodyPr vert="horz" lIns="0" tIns="0" rIns="0" bIns="0" rtlCol="0">
            <a:noAutofit/>
          </a:bodyPr>
          <a:lstStyle/>
          <a:p>
            <a:pPr lvl="0"/>
            <a:r>
              <a:rPr lang="fr-FR" dirty="0"/>
              <a:t>Sous-titres</a:t>
            </a:r>
          </a:p>
          <a:p>
            <a:pPr lvl="1"/>
            <a:r>
              <a:rPr lang="fr-FR" dirty="0"/>
              <a:t>Titres</a:t>
            </a:r>
          </a:p>
          <a:p>
            <a:pPr lvl="2"/>
            <a:r>
              <a:rPr lang="fr-FR" dirty="0"/>
              <a:t>Intro</a:t>
            </a:r>
          </a:p>
          <a:p>
            <a:pPr lvl="3"/>
            <a:r>
              <a:rPr lang="fr-FR" dirty="0"/>
              <a:t>Exergue</a:t>
            </a:r>
          </a:p>
          <a:p>
            <a:pPr lvl="4"/>
            <a:r>
              <a:rPr lang="fr-FR" dirty="0"/>
              <a:t>Body texte</a:t>
            </a:r>
          </a:p>
        </p:txBody>
      </p:sp>
      <p:sp>
        <p:nvSpPr>
          <p:cNvPr id="4" name="Espace réservé de la date 3">
            <a:extLst>
              <a:ext uri="{FF2B5EF4-FFF2-40B4-BE49-F238E27FC236}">
                <a16:creationId xmlns:a16="http://schemas.microsoft.com/office/drawing/2014/main" id="{5482ECA2-F4FB-CE51-5516-2CAD7B349FA4}"/>
              </a:ext>
            </a:extLst>
          </p:cNvPr>
          <p:cNvSpPr>
            <a:spLocks noGrp="1"/>
          </p:cNvSpPr>
          <p:nvPr>
            <p:ph type="dt" sz="half" idx="2"/>
          </p:nvPr>
        </p:nvSpPr>
        <p:spPr>
          <a:xfrm>
            <a:off x="519728" y="9909727"/>
            <a:ext cx="1700927" cy="569240"/>
          </a:xfrm>
          <a:prstGeom prst="rect">
            <a:avLst/>
          </a:prstGeom>
        </p:spPr>
        <p:txBody>
          <a:bodyPr vert="horz" lIns="0" tIns="0" rIns="0" bIns="0" rtlCol="0" anchor="ctr"/>
          <a:lstStyle>
            <a:lvl1pPr algn="l">
              <a:defRPr sz="800" b="0" i="0">
                <a:solidFill>
                  <a:schemeClr val="tx1"/>
                </a:solidFill>
                <a:latin typeface="Poppins" pitchFamily="2" charset="77"/>
                <a:cs typeface="Poppins" pitchFamily="2" charset="77"/>
              </a:defRPr>
            </a:lvl1pPr>
          </a:lstStyle>
          <a:p>
            <a:endParaRPr lang="fr-FR" dirty="0"/>
          </a:p>
        </p:txBody>
      </p:sp>
      <p:sp>
        <p:nvSpPr>
          <p:cNvPr id="5" name="Espace réservé du pied de page 4">
            <a:extLst>
              <a:ext uri="{FF2B5EF4-FFF2-40B4-BE49-F238E27FC236}">
                <a16:creationId xmlns:a16="http://schemas.microsoft.com/office/drawing/2014/main" id="{AA145E5D-FD6C-BD72-0546-A0F169394AFB}"/>
              </a:ext>
            </a:extLst>
          </p:cNvPr>
          <p:cNvSpPr>
            <a:spLocks noGrp="1"/>
          </p:cNvSpPr>
          <p:nvPr>
            <p:ph type="ftr" sz="quarter" idx="3"/>
          </p:nvPr>
        </p:nvSpPr>
        <p:spPr>
          <a:xfrm>
            <a:off x="2504143" y="9909727"/>
            <a:ext cx="2551390" cy="569240"/>
          </a:xfrm>
          <a:prstGeom prst="rect">
            <a:avLst/>
          </a:prstGeom>
        </p:spPr>
        <p:txBody>
          <a:bodyPr vert="horz" lIns="0" tIns="0" rIns="0" bIns="0" rtlCol="0" anchor="ctr"/>
          <a:lstStyle>
            <a:lvl1pPr algn="l">
              <a:defRPr sz="800" b="0" i="0">
                <a:solidFill>
                  <a:schemeClr val="tx1"/>
                </a:solidFill>
                <a:latin typeface="Poppins" pitchFamily="2" charset="77"/>
                <a:cs typeface="Poppins" pitchFamily="2" charset="77"/>
              </a:defRPr>
            </a:lvl1pPr>
          </a:lstStyle>
          <a:p>
            <a:r>
              <a:rPr lang="fr-FR"/>
              <a:t>Namibia - Safari &amp; stylish accommodations</a:t>
            </a:r>
            <a:endParaRPr lang="fr-FR" dirty="0"/>
          </a:p>
        </p:txBody>
      </p:sp>
      <p:sp>
        <p:nvSpPr>
          <p:cNvPr id="6" name="Espace réservé du numéro de diapositive 5">
            <a:extLst>
              <a:ext uri="{FF2B5EF4-FFF2-40B4-BE49-F238E27FC236}">
                <a16:creationId xmlns:a16="http://schemas.microsoft.com/office/drawing/2014/main" id="{BACE6B2F-9351-2B5B-9B6F-D01A0BD0820F}"/>
              </a:ext>
            </a:extLst>
          </p:cNvPr>
          <p:cNvSpPr>
            <a:spLocks noGrp="1"/>
          </p:cNvSpPr>
          <p:nvPr>
            <p:ph type="sldNum" sz="quarter" idx="4"/>
          </p:nvPr>
        </p:nvSpPr>
        <p:spPr>
          <a:xfrm>
            <a:off x="5339020" y="9909727"/>
            <a:ext cx="1700927" cy="569240"/>
          </a:xfrm>
          <a:prstGeom prst="rect">
            <a:avLst/>
          </a:prstGeom>
        </p:spPr>
        <p:txBody>
          <a:bodyPr vert="horz" lIns="0" tIns="0" rIns="0" bIns="0" rtlCol="0" anchor="ctr"/>
          <a:lstStyle>
            <a:lvl1pPr algn="r">
              <a:defRPr sz="900" b="0" i="0">
                <a:solidFill>
                  <a:schemeClr val="tx1"/>
                </a:solidFill>
                <a:latin typeface="Poppins" pitchFamily="2" charset="77"/>
                <a:cs typeface="Poppins" pitchFamily="2" charset="77"/>
              </a:defRPr>
            </a:lvl1pPr>
          </a:lstStyle>
          <a:p>
            <a:fld id="{D1021EF0-CC10-BC46-A71D-9F2F97D3E59F}" type="slidenum">
              <a:rPr lang="fr-FR" smtClean="0"/>
              <a:pPr/>
              <a:t>‹#›</a:t>
            </a:fld>
            <a:endParaRPr lang="fr-FR" dirty="0"/>
          </a:p>
        </p:txBody>
      </p:sp>
    </p:spTree>
    <p:extLst>
      <p:ext uri="{BB962C8B-B14F-4D97-AF65-F5344CB8AC3E}">
        <p14:creationId xmlns:p14="http://schemas.microsoft.com/office/powerpoint/2010/main" val="13460361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2" r:id="rId4"/>
    <p:sldLayoutId id="2147483660" r:id="rId5"/>
    <p:sldLayoutId id="2147483661" r:id="rId6"/>
    <p:sldLayoutId id="2147483663" r:id="rId7"/>
    <p:sldLayoutId id="2147483664" r:id="rId8"/>
    <p:sldLayoutId id="2147483665" r:id="rId9"/>
    <p:sldLayoutId id="2147483666" r:id="rId10"/>
    <p:sldLayoutId id="2147483667" r:id="rId11"/>
  </p:sldLayoutIdLst>
  <p:hf hdr="0" dt="0"/>
  <p:txStyles>
    <p:titleStyle>
      <a:lvl1pPr algn="l" defTabSz="1425550" rtl="0" eaLnBrk="1" latinLnBrk="0" hangingPunct="1">
        <a:lnSpc>
          <a:spcPct val="90000"/>
        </a:lnSpc>
        <a:spcBef>
          <a:spcPct val="0"/>
        </a:spcBef>
        <a:buNone/>
        <a:defRPr sz="3200" b="1" i="0" kern="1200">
          <a:solidFill>
            <a:schemeClr val="tx1"/>
          </a:solidFill>
          <a:latin typeface="Poppins ExtraBold" pitchFamily="2" charset="77"/>
          <a:ea typeface="+mj-ea"/>
          <a:cs typeface="Poppins ExtraBold" pitchFamily="2" charset="77"/>
        </a:defRPr>
      </a:lvl1pPr>
    </p:titleStyle>
    <p:bodyStyle>
      <a:lvl1pPr marL="0" indent="0" algn="l" defTabSz="1425550" rtl="0" eaLnBrk="1" latinLnBrk="0" hangingPunct="1">
        <a:lnSpc>
          <a:spcPct val="90000"/>
        </a:lnSpc>
        <a:spcBef>
          <a:spcPts val="1559"/>
        </a:spcBef>
        <a:spcAft>
          <a:spcPts val="1871"/>
        </a:spcAft>
        <a:buFont typeface="Arial" panose="020B0604020202020204" pitchFamily="34" charset="0"/>
        <a:buNone/>
        <a:defRPr sz="2000" b="0" i="0" kern="1200">
          <a:solidFill>
            <a:schemeClr val="tx1"/>
          </a:solidFill>
          <a:latin typeface="Poppins Thin" pitchFamily="2" charset="77"/>
          <a:ea typeface="+mn-ea"/>
          <a:cs typeface="Poppins Thin" pitchFamily="2" charset="77"/>
        </a:defRPr>
      </a:lvl1pPr>
      <a:lvl2pPr marL="0" indent="0" algn="l" defTabSz="1425550" rtl="0" eaLnBrk="1" latinLnBrk="0" hangingPunct="1">
        <a:lnSpc>
          <a:spcPts val="1680"/>
        </a:lnSpc>
        <a:spcBef>
          <a:spcPts val="780"/>
        </a:spcBef>
        <a:spcAft>
          <a:spcPts val="200"/>
        </a:spcAft>
        <a:buFont typeface="Arial" panose="020B0604020202020204" pitchFamily="34" charset="0"/>
        <a:buNone/>
        <a:defRPr sz="1400" b="1" i="0" kern="1200">
          <a:solidFill>
            <a:schemeClr val="tx1"/>
          </a:solidFill>
          <a:latin typeface="Poppins" pitchFamily="2" charset="77"/>
          <a:ea typeface="+mn-ea"/>
          <a:cs typeface="Poppins" pitchFamily="2" charset="77"/>
        </a:defRPr>
      </a:lvl2pPr>
      <a:lvl3pPr marL="0" indent="0" algn="l" defTabSz="1425550" rtl="0" eaLnBrk="1" latinLnBrk="0" hangingPunct="1">
        <a:lnSpc>
          <a:spcPts val="1340"/>
        </a:lnSpc>
        <a:spcBef>
          <a:spcPts val="780"/>
        </a:spcBef>
        <a:spcAft>
          <a:spcPts val="600"/>
        </a:spcAft>
        <a:buFont typeface="Arial" panose="020B0604020202020204" pitchFamily="34" charset="0"/>
        <a:buNone/>
        <a:defRPr sz="1200" b="0" i="0" kern="1200">
          <a:solidFill>
            <a:schemeClr val="tx1"/>
          </a:solidFill>
          <a:latin typeface="Poppins ExtraLight" pitchFamily="2" charset="77"/>
          <a:ea typeface="+mn-ea"/>
          <a:cs typeface="Poppins ExtraLight" pitchFamily="2" charset="77"/>
        </a:defRPr>
      </a:lvl3pPr>
      <a:lvl4pPr marL="0" indent="0" algn="l" defTabSz="1425550" rtl="0" eaLnBrk="1" latinLnBrk="0" hangingPunct="1">
        <a:lnSpc>
          <a:spcPts val="1300"/>
        </a:lnSpc>
        <a:spcBef>
          <a:spcPts val="959"/>
        </a:spcBef>
        <a:spcAft>
          <a:spcPts val="600"/>
        </a:spcAft>
        <a:buFont typeface="Arial" panose="020B0604020202020204" pitchFamily="34" charset="0"/>
        <a:buNone/>
        <a:defRPr sz="1000" b="0" i="0" kern="1200">
          <a:solidFill>
            <a:schemeClr val="tx1"/>
          </a:solidFill>
          <a:latin typeface="Poppins Medium" pitchFamily="2" charset="77"/>
          <a:ea typeface="+mn-ea"/>
          <a:cs typeface="Poppins Medium" pitchFamily="2" charset="77"/>
        </a:defRPr>
      </a:lvl4pPr>
      <a:lvl5pPr marL="0" indent="0" algn="l" defTabSz="1425550" rtl="0" eaLnBrk="1" latinLnBrk="0" hangingPunct="1">
        <a:lnSpc>
          <a:spcPts val="1400"/>
        </a:lnSpc>
        <a:spcBef>
          <a:spcPts val="780"/>
        </a:spcBef>
        <a:buFont typeface="Arial" panose="020B0604020202020204" pitchFamily="34" charset="0"/>
        <a:buNone/>
        <a:defRPr sz="1000" b="0" i="0" kern="1200">
          <a:solidFill>
            <a:schemeClr val="tx1"/>
          </a:solidFill>
          <a:latin typeface="Poppins Light" pitchFamily="2" charset="77"/>
          <a:ea typeface="+mn-ea"/>
          <a:cs typeface="Poppins Light" pitchFamily="2" charset="77"/>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1" userDrawn="1">
          <p15:clr>
            <a:srgbClr val="F26B43"/>
          </p15:clr>
        </p15:guide>
        <p15:guide id="3" orient="horz" pos="6225" userDrawn="1">
          <p15:clr>
            <a:srgbClr val="F26B43"/>
          </p15:clr>
        </p15:guide>
        <p15:guide id="4" orient="horz" pos="6611" userDrawn="1">
          <p15:clr>
            <a:srgbClr val="F26B43"/>
          </p15:clr>
        </p15:guide>
        <p15:guide id="5" orient="horz" pos="3005" userDrawn="1">
          <p15:clr>
            <a:srgbClr val="F26B43"/>
          </p15:clr>
        </p15:guide>
        <p15:guide id="6" orient="horz" pos="3231" userDrawn="1">
          <p15:clr>
            <a:srgbClr val="F26B43"/>
          </p15:clr>
        </p15:guide>
        <p15:guide id="7" pos="317" userDrawn="1">
          <p15:clr>
            <a:srgbClr val="F26B43"/>
          </p15:clr>
        </p15:guide>
        <p15:guide id="8" pos="4445" userDrawn="1">
          <p15:clr>
            <a:srgbClr val="F26B43"/>
          </p15:clr>
        </p15:guide>
        <p15:guide id="9" orient="horz" pos="2483" userDrawn="1">
          <p15:clr>
            <a:srgbClr val="F26B43"/>
          </p15:clr>
        </p15:guide>
        <p15:guide id="10" orient="horz" pos="805" userDrawn="1">
          <p15:clr>
            <a:srgbClr val="F26B43"/>
          </p15:clr>
        </p15:guide>
        <p15:guide id="11" pos="2245" userDrawn="1">
          <p15:clr>
            <a:srgbClr val="F26B43"/>
          </p15:clr>
        </p15:guide>
        <p15:guide id="12" pos="2517" userDrawn="1">
          <p15:clr>
            <a:srgbClr val="F26B43"/>
          </p15:clr>
        </p15:guide>
        <p15:guide id="13" orient="horz" pos="918" userDrawn="1">
          <p15:clr>
            <a:srgbClr val="F26B43"/>
          </p15:clr>
        </p15:guide>
        <p15:guide id="14" orient="horz" pos="3504" userDrawn="1">
          <p15:clr>
            <a:srgbClr val="F26B43"/>
          </p15:clr>
        </p15:guide>
        <p15:guide id="15" orient="horz" pos="510" userDrawn="1">
          <p15:clr>
            <a:srgbClr val="F26B43"/>
          </p15:clr>
        </p15:guide>
        <p15:guide id="16" orient="horz" pos="3730" userDrawn="1">
          <p15:clr>
            <a:srgbClr val="F26B43"/>
          </p15:clr>
        </p15:guide>
        <p15:guide id="17" orient="horz" pos="306" userDrawn="1">
          <p15:clr>
            <a:srgbClr val="F26B43"/>
          </p15:clr>
        </p15:guide>
        <p15:guide id="18" orient="horz" pos="2778" userDrawn="1">
          <p15:clr>
            <a:srgbClr val="F26B43"/>
          </p15:clr>
        </p15:guide>
        <p15:guide id="19" orient="horz" pos="18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2">
            <a:extLst>
              <a:ext uri="{FF2B5EF4-FFF2-40B4-BE49-F238E27FC236}">
                <a16:creationId xmlns:a16="http://schemas.microsoft.com/office/drawing/2014/main" id="{1CBBF847-42FA-A01A-984A-DC7A11467070}"/>
              </a:ext>
            </a:extLst>
          </p:cNvPr>
          <p:cNvSpPr txBox="1">
            <a:spLocks/>
          </p:cNvSpPr>
          <p:nvPr/>
        </p:nvSpPr>
        <p:spPr>
          <a:xfrm>
            <a:off x="160336" y="4485129"/>
            <a:ext cx="7707539" cy="501365"/>
          </a:xfrm>
          <a:prstGeom prst="rect">
            <a:avLst/>
          </a:prstGeom>
        </p:spPr>
        <p:txBody>
          <a:bodyPr vert="horz" lIns="0" tIns="0" rIns="0" bIns="0" rtlCol="0" anchor="b" anchorCtr="0">
            <a:noAutofit/>
          </a:bodyPr>
          <a:lstStyle>
            <a:lvl1pPr algn="ctr" defTabSz="1425550" rtl="0" eaLnBrk="1" latinLnBrk="0" hangingPunct="1">
              <a:lnSpc>
                <a:spcPct val="90000"/>
              </a:lnSpc>
              <a:spcBef>
                <a:spcPct val="0"/>
              </a:spcBef>
              <a:buNone/>
              <a:defRPr sz="3200" b="1" i="0" kern="1200">
                <a:solidFill>
                  <a:schemeClr val="bg1"/>
                </a:solidFill>
                <a:latin typeface="Poppins ExtraBold" pitchFamily="2" charset="77"/>
                <a:ea typeface="+mj-ea"/>
                <a:cs typeface="Poppins ExtraBold" pitchFamily="2" charset="77"/>
              </a:defRPr>
            </a:lvl1pPr>
          </a:lstStyle>
          <a:p>
            <a:pPr algn="l"/>
            <a:r>
              <a:rPr lang="en-GB" sz="3600" dirty="0">
                <a:solidFill>
                  <a:schemeClr val="tx1">
                    <a:lumMod val="75000"/>
                    <a:lumOff val="25000"/>
                  </a:schemeClr>
                </a:solidFill>
                <a:latin typeface="Museo Sans 900" panose="02000000000000000000"/>
              </a:rPr>
              <a:t>Chile-</a:t>
            </a:r>
            <a:r>
              <a:rPr lang="en-GB" sz="3600" dirty="0" err="1">
                <a:solidFill>
                  <a:schemeClr val="tx1">
                    <a:lumMod val="75000"/>
                    <a:lumOff val="25000"/>
                  </a:schemeClr>
                </a:solidFill>
                <a:latin typeface="Museo Sans 900" panose="02000000000000000000"/>
              </a:rPr>
              <a:t>Argentinien</a:t>
            </a:r>
            <a:r>
              <a:rPr lang="en-GB" sz="3600" dirty="0">
                <a:solidFill>
                  <a:schemeClr val="tx1">
                    <a:lumMod val="75000"/>
                    <a:lumOff val="25000"/>
                  </a:schemeClr>
                </a:solidFill>
                <a:latin typeface="Museo Sans 900" panose="02000000000000000000"/>
              </a:rPr>
              <a:t> – „Trans-Patagonia“</a:t>
            </a:r>
            <a:endParaRPr lang="fr-FR" sz="3000" dirty="0">
              <a:solidFill>
                <a:schemeClr val="tx1">
                  <a:lumMod val="75000"/>
                  <a:lumOff val="25000"/>
                </a:schemeClr>
              </a:solidFill>
              <a:latin typeface="Museo Sans 900" panose="02000000000000000000"/>
              <a:ea typeface="Kigelia" panose="020B0502040204020203" pitchFamily="34" charset="0"/>
              <a:cs typeface="Kigelia" panose="020B0502040204020203" pitchFamily="34" charset="0"/>
            </a:endParaRPr>
          </a:p>
        </p:txBody>
      </p:sp>
      <p:sp>
        <p:nvSpPr>
          <p:cNvPr id="14" name="Textfeld 7">
            <a:extLst>
              <a:ext uri="{FF2B5EF4-FFF2-40B4-BE49-F238E27FC236}">
                <a16:creationId xmlns:a16="http://schemas.microsoft.com/office/drawing/2014/main" id="{A9441999-ED00-E0F3-A198-F3074C2DABEB}"/>
              </a:ext>
            </a:extLst>
          </p:cNvPr>
          <p:cNvSpPr txBox="1"/>
          <p:nvPr/>
        </p:nvSpPr>
        <p:spPr>
          <a:xfrm rot="16200000">
            <a:off x="6351395" y="3785520"/>
            <a:ext cx="1561646" cy="246221"/>
          </a:xfrm>
          <a:prstGeom prst="rect">
            <a:avLst/>
          </a:prstGeom>
          <a:noFill/>
        </p:spPr>
        <p:txBody>
          <a:bodyPr wrap="none" rtlCol="0">
            <a:spAutoFit/>
          </a:bodyPr>
          <a:lstStyle/>
          <a:p>
            <a:r>
              <a:rPr lang="de-LU" sz="1000" dirty="0">
                <a:solidFill>
                  <a:srgbClr val="FFFFFF"/>
                </a:solidFill>
                <a:latin typeface="Museo Sans 900"/>
              </a:rPr>
              <a:t>©</a:t>
            </a:r>
            <a:r>
              <a:rPr lang="de-LU" sz="1000" dirty="0" err="1">
                <a:solidFill>
                  <a:srgbClr val="FFFFFF"/>
                </a:solidFill>
                <a:latin typeface="Museo Sans 900"/>
              </a:rPr>
              <a:t>R.M.Nunes_adobe.stock</a:t>
            </a:r>
            <a:endParaRPr lang="de-LU" sz="1000" dirty="0">
              <a:solidFill>
                <a:srgbClr val="FFFFFF"/>
              </a:solidFill>
              <a:latin typeface="Museo Sans 900"/>
            </a:endParaRPr>
          </a:p>
        </p:txBody>
      </p:sp>
      <p:sp>
        <p:nvSpPr>
          <p:cNvPr id="24" name="Espace réservé du texte 14">
            <a:extLst>
              <a:ext uri="{FF2B5EF4-FFF2-40B4-BE49-F238E27FC236}">
                <a16:creationId xmlns:a16="http://schemas.microsoft.com/office/drawing/2014/main" id="{5067B0BE-53FB-9CE7-BC73-A2E6EB21DC52}"/>
              </a:ext>
            </a:extLst>
          </p:cNvPr>
          <p:cNvSpPr txBox="1">
            <a:spLocks/>
          </p:cNvSpPr>
          <p:nvPr/>
        </p:nvSpPr>
        <p:spPr>
          <a:xfrm>
            <a:off x="205861" y="4990296"/>
            <a:ext cx="7381876" cy="361117"/>
          </a:xfrm>
          <a:prstGeom prst="rect">
            <a:avLst/>
          </a:prstGeom>
        </p:spPr>
        <p:txBody>
          <a:bodyPr vert="horz" lIns="0" tIns="0" rIns="0" bIns="0" rtlCol="0" anchor="b" anchorCtr="0">
            <a:noAutofit/>
          </a:bodyPr>
          <a:lstStyle>
            <a:lvl1pPr marL="0" indent="0" algn="l" defTabSz="1425550" rtl="0" eaLnBrk="1" latinLnBrk="0" hangingPunct="1">
              <a:lnSpc>
                <a:spcPct val="90000"/>
              </a:lnSpc>
              <a:spcBef>
                <a:spcPts val="1559"/>
              </a:spcBef>
              <a:spcAft>
                <a:spcPts val="1871"/>
              </a:spcAft>
              <a:buFont typeface="Arial" panose="020B0604020202020204" pitchFamily="34" charset="0"/>
              <a:buNone/>
              <a:defRPr sz="2000" b="0" i="0" kern="1200">
                <a:solidFill>
                  <a:schemeClr val="tx1"/>
                </a:solidFill>
                <a:latin typeface="Poppins Thin" pitchFamily="2" charset="77"/>
                <a:ea typeface="+mn-ea"/>
                <a:cs typeface="Poppins Thin" pitchFamily="2" charset="77"/>
              </a:defRPr>
            </a:lvl1pPr>
            <a:lvl2pPr marL="0" indent="0" algn="l" defTabSz="1425550" rtl="0" eaLnBrk="1" latinLnBrk="0" hangingPunct="1">
              <a:lnSpc>
                <a:spcPts val="1680"/>
              </a:lnSpc>
              <a:spcBef>
                <a:spcPts val="780"/>
              </a:spcBef>
              <a:spcAft>
                <a:spcPts val="200"/>
              </a:spcAft>
              <a:buFont typeface="Arial" panose="020B0604020202020204" pitchFamily="34" charset="0"/>
              <a:buNone/>
              <a:defRPr sz="1200" b="0" i="0" kern="1200">
                <a:solidFill>
                  <a:schemeClr val="bg1"/>
                </a:solidFill>
                <a:latin typeface="Poppins" pitchFamily="2" charset="77"/>
                <a:ea typeface="+mn-ea"/>
                <a:cs typeface="Poppins" pitchFamily="2" charset="77"/>
              </a:defRPr>
            </a:lvl2pPr>
            <a:lvl3pPr marL="0" indent="0" algn="l" defTabSz="1425550" rtl="0" eaLnBrk="1" latinLnBrk="0" hangingPunct="1">
              <a:lnSpc>
                <a:spcPts val="1340"/>
              </a:lnSpc>
              <a:spcBef>
                <a:spcPts val="780"/>
              </a:spcBef>
              <a:spcAft>
                <a:spcPts val="600"/>
              </a:spcAft>
              <a:buFont typeface="Arial" panose="020B0604020202020204" pitchFamily="34" charset="0"/>
              <a:buNone/>
              <a:defRPr sz="1200" b="0" i="0" kern="1200">
                <a:solidFill>
                  <a:schemeClr val="tx1"/>
                </a:solidFill>
                <a:latin typeface="Poppins ExtraLight" pitchFamily="2" charset="77"/>
                <a:ea typeface="+mn-ea"/>
                <a:cs typeface="Poppins ExtraLight" pitchFamily="2" charset="77"/>
              </a:defRPr>
            </a:lvl3pPr>
            <a:lvl4pPr marL="0" indent="0" algn="l" defTabSz="1425550" rtl="0" eaLnBrk="1" latinLnBrk="0" hangingPunct="1">
              <a:lnSpc>
                <a:spcPts val="1300"/>
              </a:lnSpc>
              <a:spcBef>
                <a:spcPts val="959"/>
              </a:spcBef>
              <a:spcAft>
                <a:spcPts val="600"/>
              </a:spcAft>
              <a:buFont typeface="Arial" panose="020B0604020202020204" pitchFamily="34" charset="0"/>
              <a:buNone/>
              <a:defRPr sz="1000" b="0" i="0" kern="1200">
                <a:solidFill>
                  <a:schemeClr val="tx1"/>
                </a:solidFill>
                <a:latin typeface="Poppins Medium" pitchFamily="2" charset="77"/>
                <a:ea typeface="+mn-ea"/>
                <a:cs typeface="Poppins Medium" pitchFamily="2" charset="77"/>
              </a:defRPr>
            </a:lvl4pPr>
            <a:lvl5pPr marL="0" indent="0" algn="l" defTabSz="1425550" rtl="0" eaLnBrk="1" latinLnBrk="0" hangingPunct="1">
              <a:lnSpc>
                <a:spcPts val="1400"/>
              </a:lnSpc>
              <a:spcBef>
                <a:spcPts val="780"/>
              </a:spcBef>
              <a:buFont typeface="Arial" panose="020B0604020202020204" pitchFamily="34" charset="0"/>
              <a:buNone/>
              <a:defRPr sz="1000" b="0" i="0" kern="1200">
                <a:solidFill>
                  <a:schemeClr val="tx1"/>
                </a:solidFill>
                <a:latin typeface="Poppins Light" pitchFamily="2" charset="77"/>
                <a:ea typeface="+mn-ea"/>
                <a:cs typeface="Poppins Light" pitchFamily="2" charset="77"/>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3">
              <a:lnSpc>
                <a:spcPct val="100000"/>
              </a:lnSpc>
              <a:spcBef>
                <a:spcPts val="300"/>
              </a:spcBef>
              <a:spcAft>
                <a:spcPts val="300"/>
              </a:spcAft>
            </a:pPr>
            <a:r>
              <a:rPr lang="de-DE" sz="2300" dirty="0">
                <a:solidFill>
                  <a:schemeClr val="tx1">
                    <a:lumMod val="75000"/>
                    <a:lumOff val="25000"/>
                  </a:schemeClr>
                </a:solidFill>
                <a:latin typeface="Museo Sans 700"/>
              </a:rPr>
              <a:t>Gletscher, Vulkane, Pampa und Regenwald</a:t>
            </a:r>
            <a:endParaRPr lang="en-GB" sz="2300" dirty="0">
              <a:solidFill>
                <a:schemeClr val="tx1">
                  <a:lumMod val="75000"/>
                  <a:lumOff val="25000"/>
                </a:schemeClr>
              </a:solidFill>
              <a:latin typeface="Museo Sans 700"/>
            </a:endParaRPr>
          </a:p>
        </p:txBody>
      </p:sp>
      <p:sp>
        <p:nvSpPr>
          <p:cNvPr id="26" name="TextBox 25">
            <a:extLst>
              <a:ext uri="{FF2B5EF4-FFF2-40B4-BE49-F238E27FC236}">
                <a16:creationId xmlns:a16="http://schemas.microsoft.com/office/drawing/2014/main" id="{12378928-C868-ABB9-0E44-2AE50CC41A9D}"/>
              </a:ext>
            </a:extLst>
          </p:cNvPr>
          <p:cNvSpPr txBox="1"/>
          <p:nvPr/>
        </p:nvSpPr>
        <p:spPr>
          <a:xfrm>
            <a:off x="209553" y="7102242"/>
            <a:ext cx="7172323" cy="3362459"/>
          </a:xfrm>
          <a:prstGeom prst="rect">
            <a:avLst/>
          </a:prstGeom>
          <a:solidFill>
            <a:srgbClr val="018DA1"/>
          </a:solidFill>
        </p:spPr>
        <p:txBody>
          <a:bodyPr wrap="square">
            <a:spAutoFit/>
          </a:bodyPr>
          <a:lstStyle/>
          <a:p>
            <a:pPr algn="just"/>
            <a:endParaRPr lang="de-DE" sz="1250" dirty="0">
              <a:solidFill>
                <a:schemeClr val="bg1"/>
              </a:solidFill>
              <a:latin typeface="Museo Sans 700"/>
            </a:endParaRPr>
          </a:p>
          <a:p>
            <a:pPr algn="just"/>
            <a:r>
              <a:rPr lang="de-DE" sz="1250" dirty="0">
                <a:solidFill>
                  <a:schemeClr val="bg1"/>
                </a:solidFill>
                <a:latin typeface="Museo Sans 700"/>
              </a:rPr>
              <a:t>Die wilde Natur im Süden Chiles &amp; Argentiniens ab Santiago de Chile bis Punta Arenas. Diese faszinierende Überland-Reise führt entlang des südlichsten Teiles der legendären „Panamericana“ – Straße durch Chile und Argentinien bis an das Ende des Kontinents. Nach Ankunft in der modernen und lebhaften Metropole Santiago geht die Reise über Puerto Montt in das chilenischen Seengebiet. Wir erleben gewaltige Seen, Urwälder mit Jahrtausende alten Baumriesen und schneebedeckte Vulkane entlang der chilenischen „Carretera Austral“. Die fast menschenleeren Weiten dieser Gegend beeindrucken mit Gletschern, Wasserfällen und der gewaltigen Andenkette. Wir hören von unglaublichen Pionier-Geschichten in dieser noch recht jung besiedelten Gegend, wo gerade viele deutschstämmige Auswanderer ihr Glück suchten. Auf der argentinischen Seite erfahren wir im wahrsten Sinne des Wortes die Pampa, schier endlose Steppenlandschaften im Land des Gauchos. Einer der Höhepunkte der diversen Nationalparkbesuche ist der „Los Glaciares“ mit dem weltbekannten Perito Moreno Gletscher. Aber absolut ebenbürtig an wilder Schönheit ist der Torres del Paine Nationalpark im chilenischen Patagonien, wo wir ausgewählte Wanderungen unternehmen. Garantierte Durchführung mit deutschsprachigem Guide ab vier Personen, Unterbringung in ausgesuchten landestypischen Mittelklassehotels und Lodges sowie tägliche Halbpension während der Überland-Reise.</a:t>
            </a:r>
          </a:p>
          <a:p>
            <a:pPr algn="just"/>
            <a:endParaRPr lang="en-GB" sz="1250" dirty="0">
              <a:solidFill>
                <a:schemeClr val="bg1"/>
              </a:solidFill>
              <a:latin typeface="Museo Sans 700"/>
            </a:endParaRPr>
          </a:p>
        </p:txBody>
      </p:sp>
      <p:sp>
        <p:nvSpPr>
          <p:cNvPr id="31" name="Espace réservé du texte 14">
            <a:extLst>
              <a:ext uri="{FF2B5EF4-FFF2-40B4-BE49-F238E27FC236}">
                <a16:creationId xmlns:a16="http://schemas.microsoft.com/office/drawing/2014/main" id="{E6A6390B-036B-14D4-A5FF-C0CD537ADC74}"/>
              </a:ext>
            </a:extLst>
          </p:cNvPr>
          <p:cNvSpPr txBox="1">
            <a:spLocks/>
          </p:cNvSpPr>
          <p:nvPr/>
        </p:nvSpPr>
        <p:spPr>
          <a:xfrm>
            <a:off x="205861" y="5520957"/>
            <a:ext cx="5135748" cy="509407"/>
          </a:xfrm>
          <a:prstGeom prst="rect">
            <a:avLst/>
          </a:prstGeom>
        </p:spPr>
        <p:txBody>
          <a:bodyPr vert="horz" lIns="0" tIns="0" rIns="0" bIns="0" rtlCol="0" anchor="b" anchorCtr="0">
            <a:noAutofit/>
          </a:bodyPr>
          <a:lstStyle>
            <a:lvl1pPr marL="0" indent="0" algn="l" defTabSz="1425550" rtl="0" eaLnBrk="1" latinLnBrk="0" hangingPunct="1">
              <a:lnSpc>
                <a:spcPct val="90000"/>
              </a:lnSpc>
              <a:spcBef>
                <a:spcPts val="1559"/>
              </a:spcBef>
              <a:spcAft>
                <a:spcPts val="1871"/>
              </a:spcAft>
              <a:buFont typeface="Arial" panose="020B0604020202020204" pitchFamily="34" charset="0"/>
              <a:buNone/>
              <a:defRPr sz="2000" b="0" i="0" kern="1200">
                <a:solidFill>
                  <a:schemeClr val="tx1"/>
                </a:solidFill>
                <a:latin typeface="Poppins Thin" pitchFamily="2" charset="77"/>
                <a:ea typeface="+mn-ea"/>
                <a:cs typeface="Poppins Thin" pitchFamily="2" charset="77"/>
              </a:defRPr>
            </a:lvl1pPr>
            <a:lvl2pPr marL="0" indent="0" algn="l" defTabSz="1425550" rtl="0" eaLnBrk="1" latinLnBrk="0" hangingPunct="1">
              <a:lnSpc>
                <a:spcPts val="1680"/>
              </a:lnSpc>
              <a:spcBef>
                <a:spcPts val="780"/>
              </a:spcBef>
              <a:spcAft>
                <a:spcPts val="200"/>
              </a:spcAft>
              <a:buFont typeface="Arial" panose="020B0604020202020204" pitchFamily="34" charset="0"/>
              <a:buNone/>
              <a:defRPr sz="1200" b="0" i="0" kern="1200">
                <a:solidFill>
                  <a:schemeClr val="bg1"/>
                </a:solidFill>
                <a:latin typeface="Poppins" pitchFamily="2" charset="77"/>
                <a:ea typeface="+mn-ea"/>
                <a:cs typeface="Poppins" pitchFamily="2" charset="77"/>
              </a:defRPr>
            </a:lvl2pPr>
            <a:lvl3pPr marL="0" indent="0" algn="l" defTabSz="1425550" rtl="0" eaLnBrk="1" latinLnBrk="0" hangingPunct="1">
              <a:lnSpc>
                <a:spcPts val="1340"/>
              </a:lnSpc>
              <a:spcBef>
                <a:spcPts val="780"/>
              </a:spcBef>
              <a:spcAft>
                <a:spcPts val="600"/>
              </a:spcAft>
              <a:buFont typeface="Arial" panose="020B0604020202020204" pitchFamily="34" charset="0"/>
              <a:buNone/>
              <a:defRPr sz="1200" b="0" i="0" kern="1200">
                <a:solidFill>
                  <a:schemeClr val="tx1"/>
                </a:solidFill>
                <a:latin typeface="Poppins ExtraLight" pitchFamily="2" charset="77"/>
                <a:ea typeface="+mn-ea"/>
                <a:cs typeface="Poppins ExtraLight" pitchFamily="2" charset="77"/>
              </a:defRPr>
            </a:lvl3pPr>
            <a:lvl4pPr marL="0" indent="0" algn="l" defTabSz="1425550" rtl="0" eaLnBrk="1" latinLnBrk="0" hangingPunct="1">
              <a:lnSpc>
                <a:spcPts val="1300"/>
              </a:lnSpc>
              <a:spcBef>
                <a:spcPts val="959"/>
              </a:spcBef>
              <a:spcAft>
                <a:spcPts val="600"/>
              </a:spcAft>
              <a:buFont typeface="Arial" panose="020B0604020202020204" pitchFamily="34" charset="0"/>
              <a:buNone/>
              <a:defRPr sz="1000" b="0" i="0" kern="1200">
                <a:solidFill>
                  <a:schemeClr val="tx1"/>
                </a:solidFill>
                <a:latin typeface="Poppins Medium" pitchFamily="2" charset="77"/>
                <a:ea typeface="+mn-ea"/>
                <a:cs typeface="Poppins Medium" pitchFamily="2" charset="77"/>
              </a:defRPr>
            </a:lvl4pPr>
            <a:lvl5pPr marL="0" indent="0" algn="l" defTabSz="1425550" rtl="0" eaLnBrk="1" latinLnBrk="0" hangingPunct="1">
              <a:lnSpc>
                <a:spcPts val="1400"/>
              </a:lnSpc>
              <a:spcBef>
                <a:spcPts val="780"/>
              </a:spcBef>
              <a:buFont typeface="Arial" panose="020B0604020202020204" pitchFamily="34" charset="0"/>
              <a:buNone/>
              <a:defRPr sz="1000" b="0" i="0" kern="1200">
                <a:solidFill>
                  <a:schemeClr val="tx1"/>
                </a:solidFill>
                <a:latin typeface="Poppins Light" pitchFamily="2" charset="77"/>
                <a:ea typeface="+mn-ea"/>
                <a:cs typeface="Poppins Light" pitchFamily="2" charset="77"/>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3">
              <a:lnSpc>
                <a:spcPct val="100000"/>
              </a:lnSpc>
              <a:spcBef>
                <a:spcPts val="300"/>
              </a:spcBef>
              <a:spcAft>
                <a:spcPts val="300"/>
              </a:spcAft>
            </a:pPr>
            <a:r>
              <a:rPr lang="fr-FR" sz="1200" b="1" dirty="0">
                <a:solidFill>
                  <a:schemeClr val="tx1">
                    <a:lumMod val="50000"/>
                    <a:lumOff val="50000"/>
                  </a:schemeClr>
                </a:solidFill>
                <a:latin typeface="MuseoSans 700"/>
                <a:ea typeface="Kigelia" panose="020B0502040204020203" pitchFamily="34" charset="0"/>
                <a:cs typeface="Kigelia" panose="020B0502040204020203" pitchFamily="34" charset="0"/>
              </a:rPr>
              <a:t>Ab Santiago de Chile / bis Punta </a:t>
            </a:r>
            <a:r>
              <a:rPr lang="fr-FR" sz="1200" b="1" dirty="0" err="1">
                <a:solidFill>
                  <a:schemeClr val="tx1">
                    <a:lumMod val="50000"/>
                    <a:lumOff val="50000"/>
                  </a:schemeClr>
                </a:solidFill>
                <a:latin typeface="MuseoSans 700"/>
                <a:ea typeface="Kigelia" panose="020B0502040204020203" pitchFamily="34" charset="0"/>
                <a:cs typeface="Kigelia" panose="020B0502040204020203" pitchFamily="34" charset="0"/>
              </a:rPr>
              <a:t>Arenas</a:t>
            </a:r>
            <a:r>
              <a:rPr lang="fr-FR" sz="1200" b="1" dirty="0">
                <a:solidFill>
                  <a:schemeClr val="tx1">
                    <a:lumMod val="50000"/>
                    <a:lumOff val="50000"/>
                  </a:schemeClr>
                </a:solidFill>
                <a:latin typeface="MuseoSans 700"/>
                <a:ea typeface="Kigelia" panose="020B0502040204020203" pitchFamily="34" charset="0"/>
                <a:cs typeface="Kigelia" panose="020B0502040204020203" pitchFamily="34" charset="0"/>
              </a:rPr>
              <a:t> </a:t>
            </a:r>
            <a:endParaRPr lang="fr-FR" sz="1200" dirty="0">
              <a:solidFill>
                <a:schemeClr val="tx1">
                  <a:lumMod val="50000"/>
                  <a:lumOff val="50000"/>
                </a:schemeClr>
              </a:solidFill>
              <a:latin typeface="Museo Sans 700"/>
              <a:ea typeface="Kigelia" panose="020B0502040204020203" pitchFamily="34" charset="0"/>
              <a:cs typeface="Kigelia" panose="020B0502040204020203" pitchFamily="34" charset="0"/>
            </a:endParaRPr>
          </a:p>
          <a:p>
            <a:pPr lvl="3">
              <a:lnSpc>
                <a:spcPct val="100000"/>
              </a:lnSpc>
              <a:spcBef>
                <a:spcPts val="300"/>
              </a:spcBef>
              <a:spcAft>
                <a:spcPts val="300"/>
              </a:spcAft>
            </a:pPr>
            <a:r>
              <a:rPr lang="en-GB" sz="1200" b="1" dirty="0">
                <a:solidFill>
                  <a:schemeClr val="tx1">
                    <a:lumMod val="75000"/>
                    <a:lumOff val="25000"/>
                  </a:schemeClr>
                </a:solidFill>
                <a:latin typeface="Museo Sans 700"/>
                <a:ea typeface="Kigelia" panose="020B0502040204020203" pitchFamily="34" charset="0"/>
                <a:cs typeface="Kigelia" panose="020B0502040204020203" pitchFamily="34" charset="0"/>
              </a:rPr>
              <a:t>(</a:t>
            </a:r>
            <a:r>
              <a:rPr lang="de-DE" sz="1200" b="1" dirty="0">
                <a:solidFill>
                  <a:schemeClr val="tx1">
                    <a:lumMod val="75000"/>
                    <a:lumOff val="25000"/>
                  </a:schemeClr>
                </a:solidFill>
                <a:latin typeface="Museo Sans 700"/>
                <a:ea typeface="Kigelia" panose="020B0502040204020203" pitchFamily="34" charset="0"/>
                <a:cs typeface="Kigelia" panose="020B0502040204020203" pitchFamily="34" charset="0"/>
              </a:rPr>
              <a:t>gerne buchen wir Ihnen die passenden Flüge dazu)</a:t>
            </a:r>
            <a:endParaRPr lang="fr-FR" sz="1200" b="1" dirty="0">
              <a:solidFill>
                <a:schemeClr val="tx1">
                  <a:lumMod val="75000"/>
                  <a:lumOff val="25000"/>
                </a:schemeClr>
              </a:solidFill>
              <a:latin typeface="Museo Sans 700"/>
              <a:ea typeface="Kigelia" panose="020B0502040204020203" pitchFamily="34" charset="0"/>
              <a:cs typeface="Kigelia" panose="020B0502040204020203" pitchFamily="34" charset="0"/>
            </a:endParaRPr>
          </a:p>
        </p:txBody>
      </p:sp>
      <p:pic>
        <p:nvPicPr>
          <p:cNvPr id="6" name="Picture 5">
            <a:extLst>
              <a:ext uri="{FF2B5EF4-FFF2-40B4-BE49-F238E27FC236}">
                <a16:creationId xmlns:a16="http://schemas.microsoft.com/office/drawing/2014/main" id="{5C48DF73-AEB4-A1B3-6E7F-D239FE792B1D}"/>
              </a:ext>
            </a:extLst>
          </p:cNvPr>
          <p:cNvPicPr>
            <a:picLocks noChangeAspect="1"/>
          </p:cNvPicPr>
          <p:nvPr/>
        </p:nvPicPr>
        <p:blipFill>
          <a:blip r:embed="rId2"/>
          <a:srcRect t="15033" b="43362"/>
          <a:stretch/>
        </p:blipFill>
        <p:spPr>
          <a:xfrm>
            <a:off x="22288" y="6197300"/>
            <a:ext cx="7359588" cy="361117"/>
          </a:xfrm>
          <a:prstGeom prst="rect">
            <a:avLst/>
          </a:prstGeom>
        </p:spPr>
      </p:pic>
      <p:sp>
        <p:nvSpPr>
          <p:cNvPr id="2" name="Espace réservé du texte 14">
            <a:extLst>
              <a:ext uri="{FF2B5EF4-FFF2-40B4-BE49-F238E27FC236}">
                <a16:creationId xmlns:a16="http://schemas.microsoft.com/office/drawing/2014/main" id="{9724A5BB-F58E-0D50-301B-C7241006E5F4}"/>
              </a:ext>
            </a:extLst>
          </p:cNvPr>
          <p:cNvSpPr txBox="1">
            <a:spLocks/>
          </p:cNvSpPr>
          <p:nvPr/>
        </p:nvSpPr>
        <p:spPr>
          <a:xfrm>
            <a:off x="266700" y="6591213"/>
            <a:ext cx="7115176" cy="182941"/>
          </a:xfrm>
          <a:prstGeom prst="rect">
            <a:avLst/>
          </a:prstGeom>
        </p:spPr>
        <p:txBody>
          <a:bodyPr vert="horz" lIns="0" tIns="0" rIns="0" bIns="0" rtlCol="0" anchor="b" anchorCtr="0">
            <a:noAutofit/>
          </a:bodyPr>
          <a:lstStyle>
            <a:lvl1pPr marL="0" indent="0" algn="l" defTabSz="1425550" rtl="0" eaLnBrk="1" latinLnBrk="0" hangingPunct="1">
              <a:lnSpc>
                <a:spcPct val="90000"/>
              </a:lnSpc>
              <a:spcBef>
                <a:spcPts val="1559"/>
              </a:spcBef>
              <a:spcAft>
                <a:spcPts val="1871"/>
              </a:spcAft>
              <a:buFont typeface="Arial" panose="020B0604020202020204" pitchFamily="34" charset="0"/>
              <a:buNone/>
              <a:defRPr sz="2000" b="0" i="0" kern="1200">
                <a:solidFill>
                  <a:schemeClr val="tx1"/>
                </a:solidFill>
                <a:latin typeface="Poppins Thin" pitchFamily="2" charset="77"/>
                <a:ea typeface="+mn-ea"/>
                <a:cs typeface="Poppins Thin" pitchFamily="2" charset="77"/>
              </a:defRPr>
            </a:lvl1pPr>
            <a:lvl2pPr marL="0" indent="0" algn="l" defTabSz="1425550" rtl="0" eaLnBrk="1" latinLnBrk="0" hangingPunct="1">
              <a:lnSpc>
                <a:spcPts val="1680"/>
              </a:lnSpc>
              <a:spcBef>
                <a:spcPts val="780"/>
              </a:spcBef>
              <a:spcAft>
                <a:spcPts val="200"/>
              </a:spcAft>
              <a:buFont typeface="Arial" panose="020B0604020202020204" pitchFamily="34" charset="0"/>
              <a:buNone/>
              <a:defRPr sz="1200" b="0" i="0" kern="1200">
                <a:solidFill>
                  <a:schemeClr val="bg1"/>
                </a:solidFill>
                <a:latin typeface="Poppins" pitchFamily="2" charset="77"/>
                <a:ea typeface="+mn-ea"/>
                <a:cs typeface="Poppins" pitchFamily="2" charset="77"/>
              </a:defRPr>
            </a:lvl2pPr>
            <a:lvl3pPr marL="0" indent="0" algn="l" defTabSz="1425550" rtl="0" eaLnBrk="1" latinLnBrk="0" hangingPunct="1">
              <a:lnSpc>
                <a:spcPts val="1340"/>
              </a:lnSpc>
              <a:spcBef>
                <a:spcPts val="780"/>
              </a:spcBef>
              <a:spcAft>
                <a:spcPts val="600"/>
              </a:spcAft>
              <a:buFont typeface="Arial" panose="020B0604020202020204" pitchFamily="34" charset="0"/>
              <a:buNone/>
              <a:defRPr sz="1200" b="0" i="0" kern="1200">
                <a:solidFill>
                  <a:schemeClr val="tx1"/>
                </a:solidFill>
                <a:latin typeface="Poppins ExtraLight" pitchFamily="2" charset="77"/>
                <a:ea typeface="+mn-ea"/>
                <a:cs typeface="Poppins ExtraLight" pitchFamily="2" charset="77"/>
              </a:defRPr>
            </a:lvl3pPr>
            <a:lvl4pPr marL="0" indent="0" algn="l" defTabSz="1425550" rtl="0" eaLnBrk="1" latinLnBrk="0" hangingPunct="1">
              <a:lnSpc>
                <a:spcPts val="1300"/>
              </a:lnSpc>
              <a:spcBef>
                <a:spcPts val="959"/>
              </a:spcBef>
              <a:spcAft>
                <a:spcPts val="600"/>
              </a:spcAft>
              <a:buFont typeface="Arial" panose="020B0604020202020204" pitchFamily="34" charset="0"/>
              <a:buNone/>
              <a:defRPr sz="1000" b="0" i="0" kern="1200">
                <a:solidFill>
                  <a:schemeClr val="tx1"/>
                </a:solidFill>
                <a:latin typeface="Poppins Medium" pitchFamily="2" charset="77"/>
                <a:ea typeface="+mn-ea"/>
                <a:cs typeface="Poppins Medium" pitchFamily="2" charset="77"/>
              </a:defRPr>
            </a:lvl4pPr>
            <a:lvl5pPr marL="0" indent="0" algn="l" defTabSz="1425550" rtl="0" eaLnBrk="1" latinLnBrk="0" hangingPunct="1">
              <a:lnSpc>
                <a:spcPts val="1400"/>
              </a:lnSpc>
              <a:spcBef>
                <a:spcPts val="780"/>
              </a:spcBef>
              <a:buFont typeface="Arial" panose="020B0604020202020204" pitchFamily="34" charset="0"/>
              <a:buNone/>
              <a:defRPr sz="1000" b="0" i="0" kern="1200">
                <a:solidFill>
                  <a:schemeClr val="tx1"/>
                </a:solidFill>
                <a:latin typeface="Poppins Light" pitchFamily="2" charset="77"/>
                <a:ea typeface="+mn-ea"/>
                <a:cs typeface="Poppins Light" pitchFamily="2" charset="77"/>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3">
              <a:lnSpc>
                <a:spcPct val="100000"/>
              </a:lnSpc>
              <a:spcBef>
                <a:spcPts val="300"/>
              </a:spcBef>
              <a:spcAft>
                <a:spcPts val="300"/>
              </a:spcAft>
            </a:pPr>
            <a:r>
              <a:rPr lang="fr-FR" sz="1200" b="1" dirty="0">
                <a:solidFill>
                  <a:schemeClr val="tx1">
                    <a:lumMod val="75000"/>
                    <a:lumOff val="25000"/>
                  </a:schemeClr>
                </a:solidFill>
                <a:latin typeface="Museo Sans 700"/>
                <a:ea typeface="Kigelia" panose="020B0502040204020203" pitchFamily="34" charset="0"/>
                <a:cs typeface="Kigelia" panose="020B0502040204020203" pitchFamily="34" charset="0"/>
              </a:rPr>
              <a:t>15 Tage	</a:t>
            </a:r>
            <a:r>
              <a:rPr lang="fr-FR" sz="1200" b="1" dirty="0" err="1">
                <a:solidFill>
                  <a:schemeClr val="tx1">
                    <a:lumMod val="75000"/>
                    <a:lumOff val="25000"/>
                  </a:schemeClr>
                </a:solidFill>
                <a:latin typeface="Museo Sans 700"/>
                <a:ea typeface="Kigelia" panose="020B0502040204020203" pitchFamily="34" charset="0"/>
                <a:cs typeface="Kigelia" panose="020B0502040204020203" pitchFamily="34" charset="0"/>
              </a:rPr>
              <a:t>Mehrere</a:t>
            </a:r>
            <a:r>
              <a:rPr lang="fr-FR" sz="1200" b="1" dirty="0">
                <a:solidFill>
                  <a:schemeClr val="tx1">
                    <a:lumMod val="75000"/>
                    <a:lumOff val="25000"/>
                  </a:schemeClr>
                </a:solidFill>
                <a:latin typeface="Museo Sans 700"/>
                <a:ea typeface="Kigelia" panose="020B0502040204020203" pitchFamily="34" charset="0"/>
                <a:cs typeface="Kigelia" panose="020B0502040204020203" pitchFamily="34" charset="0"/>
              </a:rPr>
              <a:t> Termine </a:t>
            </a:r>
            <a:r>
              <a:rPr lang="fr-FR" sz="1200" b="1" dirty="0" err="1">
                <a:solidFill>
                  <a:schemeClr val="tx1">
                    <a:lumMod val="75000"/>
                    <a:lumOff val="25000"/>
                  </a:schemeClr>
                </a:solidFill>
                <a:latin typeface="Museo Sans 700"/>
                <a:ea typeface="Kigelia" panose="020B0502040204020203" pitchFamily="34" charset="0"/>
                <a:cs typeface="Kigelia" panose="020B0502040204020203" pitchFamily="34" charset="0"/>
              </a:rPr>
              <a:t>verfügbar</a:t>
            </a:r>
            <a:r>
              <a:rPr lang="fr-FR" sz="1200" b="1" dirty="0">
                <a:solidFill>
                  <a:schemeClr val="tx1">
                    <a:lumMod val="75000"/>
                    <a:lumOff val="25000"/>
                  </a:schemeClr>
                </a:solidFill>
                <a:latin typeface="Museo Sans 700"/>
                <a:ea typeface="Kigelia" panose="020B0502040204020203" pitchFamily="34" charset="0"/>
                <a:cs typeface="Kigelia" panose="020B0502040204020203" pitchFamily="34" charset="0"/>
              </a:rPr>
              <a:t>                           DE                                                  4-12 </a:t>
            </a:r>
            <a:r>
              <a:rPr lang="fr-FR" sz="1200" b="1" dirty="0" err="1">
                <a:solidFill>
                  <a:schemeClr val="tx1">
                    <a:lumMod val="75000"/>
                    <a:lumOff val="25000"/>
                  </a:schemeClr>
                </a:solidFill>
                <a:latin typeface="Museo Sans 700"/>
                <a:ea typeface="Kigelia" panose="020B0502040204020203" pitchFamily="34" charset="0"/>
                <a:cs typeface="Kigelia" panose="020B0502040204020203" pitchFamily="34" charset="0"/>
              </a:rPr>
              <a:t>Teilnehmer</a:t>
            </a:r>
            <a:endParaRPr lang="fr-FR" sz="1200" b="1" dirty="0">
              <a:solidFill>
                <a:schemeClr val="tx1">
                  <a:lumMod val="75000"/>
                  <a:lumOff val="25000"/>
                </a:schemeClr>
              </a:solidFill>
              <a:latin typeface="Museo Sans 700"/>
              <a:ea typeface="Kigelia" panose="020B0502040204020203" pitchFamily="34" charset="0"/>
              <a:cs typeface="Kigelia" panose="020B0502040204020203" pitchFamily="34" charset="0"/>
            </a:endParaRPr>
          </a:p>
        </p:txBody>
      </p:sp>
      <p:pic>
        <p:nvPicPr>
          <p:cNvPr id="8" name="Picture 7" descr="A body of water with mountains in the background&#10;&#10;Description automatically generated">
            <a:extLst>
              <a:ext uri="{FF2B5EF4-FFF2-40B4-BE49-F238E27FC236}">
                <a16:creationId xmlns:a16="http://schemas.microsoft.com/office/drawing/2014/main" id="{13BE44F9-6211-EA3A-3EEE-531278225079}"/>
              </a:ext>
            </a:extLst>
          </p:cNvPr>
          <p:cNvPicPr>
            <a:picLocks noChangeAspect="1"/>
          </p:cNvPicPr>
          <p:nvPr/>
        </p:nvPicPr>
        <p:blipFill>
          <a:blip r:embed="rId3"/>
          <a:srcRect l="3847" r="3095"/>
          <a:stretch/>
        </p:blipFill>
        <p:spPr>
          <a:xfrm>
            <a:off x="-96983" y="-206485"/>
            <a:ext cx="7707539" cy="4658818"/>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62D21E25-3AA9-1179-76F4-80B616E0E85E}"/>
              </a:ext>
            </a:extLst>
          </p:cNvPr>
          <p:cNvPicPr>
            <a:picLocks noChangeAspect="1"/>
          </p:cNvPicPr>
          <p:nvPr/>
        </p:nvPicPr>
        <p:blipFill>
          <a:blip r:embed="rId4"/>
          <a:stretch>
            <a:fillRect/>
          </a:stretch>
        </p:blipFill>
        <p:spPr>
          <a:xfrm>
            <a:off x="5383975" y="217030"/>
            <a:ext cx="1871353" cy="845127"/>
          </a:xfrm>
          <a:prstGeom prst="rect">
            <a:avLst/>
          </a:prstGeom>
        </p:spPr>
      </p:pic>
      <p:sp>
        <p:nvSpPr>
          <p:cNvPr id="13" name="TextBox 12">
            <a:extLst>
              <a:ext uri="{FF2B5EF4-FFF2-40B4-BE49-F238E27FC236}">
                <a16:creationId xmlns:a16="http://schemas.microsoft.com/office/drawing/2014/main" id="{C77C5051-58DE-DC1C-B16A-F0272FE79F56}"/>
              </a:ext>
            </a:extLst>
          </p:cNvPr>
          <p:cNvSpPr txBox="1"/>
          <p:nvPr/>
        </p:nvSpPr>
        <p:spPr>
          <a:xfrm rot="16200000">
            <a:off x="5905907" y="2686946"/>
            <a:ext cx="2643186" cy="246221"/>
          </a:xfrm>
          <a:prstGeom prst="rect">
            <a:avLst/>
          </a:prstGeom>
          <a:noFill/>
        </p:spPr>
        <p:txBody>
          <a:bodyPr wrap="square">
            <a:spAutoFit/>
          </a:bodyPr>
          <a:lstStyle/>
          <a:p>
            <a:r>
              <a:rPr lang="en-US" sz="1000" dirty="0">
                <a:solidFill>
                  <a:schemeClr val="bg1"/>
                </a:solidFill>
                <a:latin typeface="Museo Sans 700" panose="02000000000000000000"/>
              </a:rPr>
              <a:t>©</a:t>
            </a:r>
            <a:r>
              <a:rPr lang="en-US" sz="1000" dirty="0" err="1">
                <a:solidFill>
                  <a:schemeClr val="bg1"/>
                </a:solidFill>
                <a:latin typeface="Museo Sans 700" panose="02000000000000000000"/>
              </a:rPr>
              <a:t>neurobite_adobe.stock</a:t>
            </a:r>
            <a:endParaRPr lang="en-US" sz="1000" dirty="0">
              <a:solidFill>
                <a:schemeClr val="bg1"/>
              </a:solidFill>
              <a:latin typeface="Museo Sans 700" panose="02000000000000000000"/>
            </a:endParaRPr>
          </a:p>
        </p:txBody>
      </p:sp>
    </p:spTree>
    <p:extLst>
      <p:ext uri="{BB962C8B-B14F-4D97-AF65-F5344CB8AC3E}">
        <p14:creationId xmlns:p14="http://schemas.microsoft.com/office/powerpoint/2010/main" val="407487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E62BCB-13EE-5EF0-477B-4A075DC66FFB}"/>
              </a:ext>
            </a:extLst>
          </p:cNvPr>
          <p:cNvSpPr txBox="1"/>
          <p:nvPr/>
        </p:nvSpPr>
        <p:spPr>
          <a:xfrm>
            <a:off x="371474" y="1052423"/>
            <a:ext cx="6848475" cy="9187130"/>
          </a:xfrm>
          <a:prstGeom prst="rect">
            <a:avLst/>
          </a:prstGeom>
          <a:noFill/>
        </p:spPr>
        <p:txBody>
          <a:bodyPr wrap="square" rtlCol="0">
            <a:spAutoFit/>
          </a:bodyPr>
          <a:lstStyle/>
          <a:p>
            <a:r>
              <a:rPr lang="de-LU" sz="1300" b="1" dirty="0">
                <a:solidFill>
                  <a:srgbClr val="018DA1"/>
                </a:solidFill>
                <a:latin typeface="MuseoSans 700"/>
              </a:rPr>
              <a:t>Tag 1 | Santiago de Chile</a:t>
            </a:r>
          </a:p>
          <a:p>
            <a:pPr algn="just"/>
            <a:r>
              <a:rPr lang="de-DE" sz="1200" b="0" i="0" dirty="0">
                <a:solidFill>
                  <a:schemeClr val="tx1">
                    <a:lumMod val="50000"/>
                    <a:lumOff val="50000"/>
                  </a:schemeClr>
                </a:solidFill>
                <a:latin typeface="MuseoSans 700"/>
                <a:cs typeface="Poppins ExtraLight" pitchFamily="2" charset="77"/>
              </a:rPr>
              <a:t>Morgens Transfer zum Hotel. Besichtigung der chilenischen Hauptstadt. Im Stadtzentrum sehen Sie den Präsidentenpalast, ehemals die nationale Münzprägeanstalt und daher „La Moneda“ genannt, den historischen Hauptplatz oder „Plaza de Armas” mit der Kathedrale und dem schönen alten Postamt; den „Palacio de la Real Audiencia”, der heute das Nationale Historische Museum beherbergt und die „Casa Colonial”, die historische Residenz des Gouverneurs während der Kolonialzeit. Den besten Blick auf Santiago und die Anden hat man vom „Cerro San Cristóbal“, von dessen Gipfel aus, eine große Marienstatue die Stadt überblickt. Der Hügel ist Teil des „Parque Metropolitano“, des größten Stadtparks, wo sich viele Santiaguinos am Wochenende beim Sport oder Grillen die Zeit vertreiben. Von dort aus fahren Sie durch Providencia, einem der gehobenen Stadtteile Santiagos mit schönen Geschäften, guten Restaurants und modernen Hochhausbauten.</a:t>
            </a:r>
          </a:p>
          <a:p>
            <a:pPr algn="just"/>
            <a:endParaRPr lang="de-DE" sz="1200" b="0" i="0" dirty="0">
              <a:solidFill>
                <a:schemeClr val="tx1">
                  <a:lumMod val="50000"/>
                  <a:lumOff val="50000"/>
                </a:schemeClr>
              </a:solidFill>
              <a:latin typeface="MuseoSans 700"/>
              <a:cs typeface="Poppins ExtraLight" pitchFamily="2" charset="77"/>
            </a:endParaRPr>
          </a:p>
          <a:p>
            <a:pPr algn="just"/>
            <a:r>
              <a:rPr lang="de-DE" sz="1200" b="0" i="0" dirty="0">
                <a:solidFill>
                  <a:schemeClr val="tx1">
                    <a:lumMod val="50000"/>
                    <a:lumOff val="50000"/>
                  </a:schemeClr>
                </a:solidFill>
                <a:latin typeface="MuseoSans 700"/>
                <a:cs typeface="Poppins ExtraLight" pitchFamily="2" charset="77"/>
              </a:rPr>
              <a:t>Übernachtung: Hotel Four Points by Sheraton***(*), Santiago de Chile (Deluxezimmer) oder ähnlich</a:t>
            </a:r>
          </a:p>
          <a:p>
            <a:pPr algn="just"/>
            <a:endParaRPr lang="de-DE" sz="1200" dirty="0">
              <a:latin typeface="MuseoSans 700"/>
            </a:endParaRPr>
          </a:p>
          <a:p>
            <a:pPr algn="just"/>
            <a:r>
              <a:rPr lang="de-DE" sz="1300" b="1" dirty="0">
                <a:solidFill>
                  <a:srgbClr val="018DA1"/>
                </a:solidFill>
                <a:latin typeface="MuseoSans 700"/>
              </a:rPr>
              <a:t>Tag 2 | </a:t>
            </a:r>
            <a:r>
              <a:rPr lang="es-ES" sz="1300" b="1" dirty="0" err="1">
                <a:solidFill>
                  <a:srgbClr val="018DA1"/>
                </a:solidFill>
                <a:latin typeface="MuseoSans 700"/>
              </a:rPr>
              <a:t>Lahuen</a:t>
            </a:r>
            <a:r>
              <a:rPr lang="es-ES" sz="1300" b="1" dirty="0">
                <a:solidFill>
                  <a:srgbClr val="018DA1"/>
                </a:solidFill>
                <a:latin typeface="MuseoSans 700"/>
              </a:rPr>
              <a:t> Ñadi </a:t>
            </a:r>
            <a:r>
              <a:rPr lang="es-ES" sz="1300" b="1" dirty="0" err="1">
                <a:solidFill>
                  <a:srgbClr val="018DA1"/>
                </a:solidFill>
                <a:latin typeface="MuseoSans 700"/>
              </a:rPr>
              <a:t>Naturpark</a:t>
            </a:r>
            <a:r>
              <a:rPr lang="es-ES" sz="1300" b="1" dirty="0">
                <a:solidFill>
                  <a:srgbClr val="018DA1"/>
                </a:solidFill>
                <a:latin typeface="MuseoSans 700"/>
              </a:rPr>
              <a:t> </a:t>
            </a:r>
            <a:r>
              <a:rPr lang="es-ES" sz="1300" b="1" dirty="0" err="1">
                <a:solidFill>
                  <a:srgbClr val="018DA1"/>
                </a:solidFill>
                <a:latin typeface="MuseoSans 700"/>
              </a:rPr>
              <a:t>und</a:t>
            </a:r>
            <a:r>
              <a:rPr lang="es-ES" sz="1300" b="1" dirty="0">
                <a:solidFill>
                  <a:srgbClr val="018DA1"/>
                </a:solidFill>
                <a:latin typeface="MuseoSans 700"/>
              </a:rPr>
              <a:t> Llanquihue &amp; Todos los Santos </a:t>
            </a:r>
            <a:r>
              <a:rPr lang="es-ES" sz="1300" b="1" dirty="0" err="1">
                <a:solidFill>
                  <a:srgbClr val="018DA1"/>
                </a:solidFill>
                <a:latin typeface="MuseoSans 700"/>
              </a:rPr>
              <a:t>See</a:t>
            </a:r>
            <a:endParaRPr lang="es-ES" sz="1300" b="1" dirty="0">
              <a:solidFill>
                <a:srgbClr val="018DA1"/>
              </a:solidFill>
              <a:latin typeface="MuseoSans 700"/>
            </a:endParaRPr>
          </a:p>
          <a:p>
            <a:pPr algn="just"/>
            <a:r>
              <a:rPr lang="de-DE" sz="1200" dirty="0">
                <a:solidFill>
                  <a:schemeClr val="tx1">
                    <a:lumMod val="50000"/>
                    <a:lumOff val="50000"/>
                  </a:schemeClr>
                </a:solidFill>
                <a:latin typeface="MuseoSans 700"/>
                <a:cs typeface="Poppins ExtraLight" pitchFamily="2" charset="77"/>
              </a:rPr>
              <a:t>Morgens Flug nach Puerto Montt (nicht im Preis eingeschlossen), dem Zentrum des chilenischen Seengebiets und Fahrt nach Puerto Varas, das direkt am Llanquihue See gelegen ist. Während Ihres Transfers machen Sie einen Abstecher in den Naturpark Lahuen Ñadi. Hier können Sie bei einem Rundgang das Wahrzeichen der Region, den Alerce-Baum in seiner natürlichen Umgebung bestaunen. Diese Bäume können bis zu 60 m hoch und über 3000 Jahre alt werden. Weiterfahrt in den ältesten Nationalpark Chiles „Vicente Perez Rosales“. Schon während der Fahrt entlang des riesigen Llanquihue Sees bieten sich wunderbare Ausblicke auf die verschiedenen Vulkane. Fahrt auf den Osorno Vulkan (2.660 m) bis zu einer Höhe von 1.350 m. Bei gutem Wetter Wanderung auf dem Lavagestein in Richtung Schneegrenze. Die Ausblicke von hier auf den sich riesig auftürmenden Vulkan Osorno und die umliegenden Vulkane Calbuco, Antillanca, Tronador und den tiefblauen Llanquihue See sind unvergesslich. Weiterfahrt zum „Allerheiligen-See“ und Übernachtung in einer am See gelegenen Lodge (150 Tages-km). Je nach Ankunftszeit in Puerto Montt, kann es sein dass die Reihenfolge der Programmpunkte flexibel gehandhabt wird. (F)</a:t>
            </a:r>
          </a:p>
          <a:p>
            <a:pPr algn="just"/>
            <a:endParaRPr lang="de-DE" sz="1200" dirty="0">
              <a:solidFill>
                <a:schemeClr val="tx1">
                  <a:lumMod val="50000"/>
                  <a:lumOff val="50000"/>
                </a:schemeClr>
              </a:solidFill>
              <a:latin typeface="MuseoSans 700"/>
              <a:cs typeface="Poppins ExtraLight" pitchFamily="2" charset="77"/>
            </a:endParaRPr>
          </a:p>
          <a:p>
            <a:pPr algn="just"/>
            <a:r>
              <a:rPr lang="de-DE" sz="1200" dirty="0">
                <a:solidFill>
                  <a:schemeClr val="tx1">
                    <a:lumMod val="50000"/>
                    <a:lumOff val="50000"/>
                  </a:schemeClr>
                </a:solidFill>
                <a:latin typeface="MuseoSans 700"/>
                <a:cs typeface="Poppins ExtraLight" pitchFamily="2" charset="77"/>
              </a:rPr>
              <a:t>Übernachtung: Cabanas Petrohue**(*), Petrohue oder ähnlich</a:t>
            </a:r>
          </a:p>
          <a:p>
            <a:pPr algn="just"/>
            <a:endParaRPr lang="de-DE" sz="1200" b="0" i="0" dirty="0">
              <a:solidFill>
                <a:schemeClr val="tx1">
                  <a:lumMod val="50000"/>
                  <a:lumOff val="50000"/>
                </a:schemeClr>
              </a:solidFill>
              <a:latin typeface="MuseoSans 700"/>
              <a:cs typeface="Poppins ExtraLight" pitchFamily="2" charset="77"/>
            </a:endParaRPr>
          </a:p>
          <a:p>
            <a:pPr algn="just"/>
            <a:r>
              <a:rPr lang="de-DE" sz="1300" b="1" dirty="0">
                <a:solidFill>
                  <a:srgbClr val="018DA1"/>
                </a:solidFill>
                <a:latin typeface="MuseoSans 700"/>
              </a:rPr>
              <a:t>Tag 3 | </a:t>
            </a:r>
            <a:r>
              <a:rPr lang="es-ES" sz="1300" b="1" dirty="0" err="1">
                <a:solidFill>
                  <a:srgbClr val="018DA1"/>
                </a:solidFill>
                <a:latin typeface="MuseoSans 700"/>
              </a:rPr>
              <a:t>Andenüberquerung</a:t>
            </a:r>
            <a:endParaRPr lang="es-ES" sz="1300" b="1" dirty="0">
              <a:solidFill>
                <a:srgbClr val="018DA1"/>
              </a:solidFill>
              <a:latin typeface="MuseoSans 700"/>
            </a:endParaRPr>
          </a:p>
          <a:p>
            <a:pPr algn="just"/>
            <a:r>
              <a:rPr lang="de-DE" sz="1200" b="0" i="0" dirty="0">
                <a:solidFill>
                  <a:schemeClr val="tx1">
                    <a:lumMod val="50000"/>
                    <a:lumOff val="50000"/>
                  </a:schemeClr>
                </a:solidFill>
                <a:latin typeface="MuseoSans 700"/>
                <a:cs typeface="Poppins ExtraLight" pitchFamily="2" charset="77"/>
              </a:rPr>
              <a:t>Morgens Besuch des Pionier-Museums Petrohue, das eine einzigartige Ausstellung über die Besiedlungsgeschichte der Seen-Region darstellt, die von deutschen und Schweizer Einwanderern geprägt wurde. Der aktuelle Besitzer der Lodge ist ein direkter Nachfahre dieser Schweizer Siedler. Auch werden Sie ein schier unglaubliches Seilbahnprojekt bestaunen können. Die nächste Station sind die wilden „Saltos de Petrohue“, eine Ansammlung von Stromschnellen und Wasserfällen, die über beeindruckende Formationen aus dem Lavagestein der umliegenden Vulkane tanzen. Das Wasser des Rio Petrohue selbst hat diese Felsen im Laufe von Jahrtausenden ausgewaschen und geformt. Fahrt durch Lava- und Waldgebiete in den Puyehué Nationalpark. Dieser wurde eingerichtet, um ausgedehnte Gebiete des für diese Zone typischen (kalten) Regenwaldes zu schützen. Die Vulkane Antillanca und Puyehue (2.240m) sind unsere Wegbegleiter. Bei der Andenüberquerung durchfahren wir riesige Aschefelder, die der Ausbruch des Caulle Vulkans 2008 hinterlassen hat. Nach Überquerung der argentinischen Grenze, Weiterfahrt entlang des langgestreckten Sees Nahuel Huapi bis nach Bariloche (370 Tages-km). Es gilt als eines der exklusivsten Ferien- und Skigebiete Südamerikas und ist auch wegen seiner lokalen Schokolade bekannt. Abends Gelegenheit ein echtes argentinisches Steak und Malbec Rotwein zu genießen. Mittagessen inklusive in einem lokalen Restaurant (F, M)</a:t>
            </a:r>
          </a:p>
          <a:p>
            <a:pPr algn="just"/>
            <a:endParaRPr lang="de-DE" sz="1200" b="0" i="0" dirty="0">
              <a:solidFill>
                <a:schemeClr val="tx1">
                  <a:lumMod val="50000"/>
                  <a:lumOff val="50000"/>
                </a:schemeClr>
              </a:solidFill>
              <a:latin typeface="MuseoSans 700"/>
              <a:cs typeface="Poppins ExtraLight" pitchFamily="2" charset="77"/>
            </a:endParaRPr>
          </a:p>
          <a:p>
            <a:pPr algn="just"/>
            <a:r>
              <a:rPr lang="de-DE" sz="1200" b="0" i="0" dirty="0">
                <a:solidFill>
                  <a:schemeClr val="tx1">
                    <a:lumMod val="50000"/>
                    <a:lumOff val="50000"/>
                  </a:schemeClr>
                </a:solidFill>
                <a:latin typeface="MuseoSans 700"/>
                <a:cs typeface="Poppins ExtraLight" pitchFamily="2" charset="77"/>
              </a:rPr>
              <a:t>Übernachtung: Hotel Nahuel Huapi***, Bariloche (Superiorzimmer) oder ähnlich</a:t>
            </a:r>
          </a:p>
          <a:p>
            <a:pPr algn="just"/>
            <a:endParaRPr lang="de-DE" sz="1200" b="0" i="0" dirty="0">
              <a:solidFill>
                <a:schemeClr val="tx1">
                  <a:lumMod val="50000"/>
                  <a:lumOff val="50000"/>
                </a:schemeClr>
              </a:solidFill>
              <a:latin typeface="MuseoSans 700"/>
              <a:cs typeface="Poppins ExtraLight" pitchFamily="2" charset="77"/>
            </a:endParaRPr>
          </a:p>
        </p:txBody>
      </p:sp>
      <p:sp>
        <p:nvSpPr>
          <p:cNvPr id="3" name="Titre 9">
            <a:extLst>
              <a:ext uri="{FF2B5EF4-FFF2-40B4-BE49-F238E27FC236}">
                <a16:creationId xmlns:a16="http://schemas.microsoft.com/office/drawing/2014/main" id="{156F2F77-5A72-380A-F11D-0F87CF42AD8E}"/>
              </a:ext>
            </a:extLst>
          </p:cNvPr>
          <p:cNvSpPr txBox="1">
            <a:spLocks/>
          </p:cNvSpPr>
          <p:nvPr/>
        </p:nvSpPr>
        <p:spPr>
          <a:xfrm>
            <a:off x="355599" y="583112"/>
            <a:ext cx="6848475" cy="545504"/>
          </a:xfrm>
          <a:prstGeom prst="rect">
            <a:avLst/>
          </a:prstGeom>
        </p:spPr>
        <p:txBody>
          <a:bodyPr/>
          <a:lstStyle>
            <a:lvl1pPr algn="l" defTabSz="1425550" rtl="0" eaLnBrk="1" latinLnBrk="0" hangingPunct="1">
              <a:lnSpc>
                <a:spcPct val="90000"/>
              </a:lnSpc>
              <a:spcBef>
                <a:spcPct val="0"/>
              </a:spcBef>
              <a:buNone/>
              <a:defRPr sz="3200" b="1" i="0" kern="1200">
                <a:solidFill>
                  <a:schemeClr val="tx1"/>
                </a:solidFill>
                <a:latin typeface="Poppins ExtraBold" pitchFamily="2" charset="77"/>
                <a:ea typeface="+mj-ea"/>
                <a:cs typeface="Poppins ExtraBold" pitchFamily="2" charset="77"/>
              </a:defRPr>
            </a:lvl1pPr>
          </a:lstStyle>
          <a:p>
            <a:r>
              <a:rPr lang="en-GB" sz="2400" dirty="0">
                <a:latin typeface="Museo Sans 900" panose="02000000000000000000" pitchFamily="50" charset="0"/>
              </a:rPr>
              <a:t>Der </a:t>
            </a:r>
            <a:r>
              <a:rPr lang="en-GB" sz="2400" dirty="0" err="1">
                <a:latin typeface="Museo Sans 900" panose="02000000000000000000" pitchFamily="50" charset="0"/>
              </a:rPr>
              <a:t>Reiseverlauf</a:t>
            </a:r>
            <a:endParaRPr lang="en-GB" sz="2400" dirty="0">
              <a:latin typeface="Museo Sans 900" panose="02000000000000000000" pitchFamily="50" charset="0"/>
            </a:endParaRPr>
          </a:p>
          <a:p>
            <a:endParaRPr lang="de-DE" sz="2400" dirty="0">
              <a:latin typeface="Museo Sans 900" panose="02000000000000000000" pitchFamily="50" charset="0"/>
              <a:ea typeface="Kigelia" panose="020B0503040502020203" pitchFamily="34" charset="0"/>
              <a:cs typeface="Kigelia" panose="020B0503040502020203" pitchFamily="34" charset="0"/>
            </a:endParaRPr>
          </a:p>
        </p:txBody>
      </p:sp>
      <p:sp>
        <p:nvSpPr>
          <p:cNvPr id="4" name="Fußzeilenplatzhalter 3">
            <a:extLst>
              <a:ext uri="{FF2B5EF4-FFF2-40B4-BE49-F238E27FC236}">
                <a16:creationId xmlns:a16="http://schemas.microsoft.com/office/drawing/2014/main" id="{0B49DF65-5FD8-E167-FA60-619796F13845}"/>
              </a:ext>
            </a:extLst>
          </p:cNvPr>
          <p:cNvSpPr>
            <a:spLocks noGrp="1"/>
          </p:cNvSpPr>
          <p:nvPr>
            <p:ph type="ftr" sz="quarter" idx="11"/>
          </p:nvPr>
        </p:nvSpPr>
        <p:spPr>
          <a:xfrm>
            <a:off x="2520016" y="9909727"/>
            <a:ext cx="2551390" cy="491573"/>
          </a:xfrm>
        </p:spPr>
        <p:txBody>
          <a:bodyPr/>
          <a:lstStyle/>
          <a:p>
            <a:pPr algn="ctr"/>
            <a:r>
              <a:rPr lang="de-LU" sz="1000" b="1" dirty="0">
                <a:solidFill>
                  <a:srgbClr val="018DA1"/>
                </a:solidFill>
                <a:latin typeface="MuseoSans 700"/>
                <a:cs typeface="+mn-cs"/>
              </a:rPr>
              <a:t>Chile-Argentinien – „Trans-Patagonia“</a:t>
            </a:r>
          </a:p>
        </p:txBody>
      </p:sp>
      <p:sp>
        <p:nvSpPr>
          <p:cNvPr id="5" name="Foliennummernplatzhalter 4">
            <a:extLst>
              <a:ext uri="{FF2B5EF4-FFF2-40B4-BE49-F238E27FC236}">
                <a16:creationId xmlns:a16="http://schemas.microsoft.com/office/drawing/2014/main" id="{10FEC5FD-F76B-8B04-4DB5-32688DFD1EED}"/>
              </a:ext>
            </a:extLst>
          </p:cNvPr>
          <p:cNvSpPr>
            <a:spLocks noGrp="1"/>
          </p:cNvSpPr>
          <p:nvPr>
            <p:ph type="sldNum" sz="quarter" idx="12"/>
          </p:nvPr>
        </p:nvSpPr>
        <p:spPr>
          <a:xfrm>
            <a:off x="5339020" y="9909727"/>
            <a:ext cx="1700927" cy="491573"/>
          </a:xfrm>
        </p:spPr>
        <p:txBody>
          <a:bodyPr/>
          <a:lstStyle/>
          <a:p>
            <a:fld id="{3F51B587-FE1E-4604-ADBB-3534BD9BA51E}" type="slidenum">
              <a:rPr lang="en-GB" smtClean="0"/>
              <a:t>2</a:t>
            </a:fld>
            <a:endParaRPr lang="en-GB" dirty="0"/>
          </a:p>
        </p:txBody>
      </p:sp>
      <p:pic>
        <p:nvPicPr>
          <p:cNvPr id="9" name="Grafik 8" descr="Ein Bild, das Text, Schrift, Logo, Grafiken enthält.&#10;&#10;Automatisch generierte Beschreibung">
            <a:extLst>
              <a:ext uri="{FF2B5EF4-FFF2-40B4-BE49-F238E27FC236}">
                <a16:creationId xmlns:a16="http://schemas.microsoft.com/office/drawing/2014/main" id="{9915130B-FCC5-6760-7D49-CACE165840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Tree>
    <p:extLst>
      <p:ext uri="{BB962C8B-B14F-4D97-AF65-F5344CB8AC3E}">
        <p14:creationId xmlns:p14="http://schemas.microsoft.com/office/powerpoint/2010/main" val="100014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E62BCB-13EE-5EF0-477B-4A075DC66FFB}"/>
              </a:ext>
            </a:extLst>
          </p:cNvPr>
          <p:cNvSpPr txBox="1"/>
          <p:nvPr/>
        </p:nvSpPr>
        <p:spPr>
          <a:xfrm>
            <a:off x="369887" y="962372"/>
            <a:ext cx="6819900" cy="8448467"/>
          </a:xfrm>
          <a:prstGeom prst="rect">
            <a:avLst/>
          </a:prstGeom>
          <a:noFill/>
        </p:spPr>
        <p:txBody>
          <a:bodyPr wrap="square" rtlCol="0">
            <a:spAutoFit/>
          </a:bodyPr>
          <a:lstStyle/>
          <a:p>
            <a:pPr algn="just"/>
            <a:r>
              <a:rPr lang="de-DE" sz="1300" b="1" i="0" dirty="0">
                <a:solidFill>
                  <a:srgbClr val="018DA1"/>
                </a:solidFill>
                <a:latin typeface="MuseoSans 700"/>
                <a:cs typeface="Poppins ExtraLight" pitchFamily="2" charset="77"/>
              </a:rPr>
              <a:t>Tag </a:t>
            </a:r>
            <a:r>
              <a:rPr lang="de-DE" sz="1300" b="1" dirty="0">
                <a:solidFill>
                  <a:srgbClr val="018DA1"/>
                </a:solidFill>
                <a:latin typeface="MuseoSans 700"/>
                <a:cs typeface="Poppins ExtraLight" pitchFamily="2" charset="77"/>
              </a:rPr>
              <a:t>4</a:t>
            </a:r>
            <a:r>
              <a:rPr lang="de-DE" sz="1300" b="1" i="0" dirty="0">
                <a:solidFill>
                  <a:srgbClr val="018DA1"/>
                </a:solidFill>
                <a:latin typeface="MuseoSans 700"/>
                <a:cs typeface="Poppins ExtraLight" pitchFamily="2" charset="77"/>
              </a:rPr>
              <a:t> | Bariloche – </a:t>
            </a:r>
            <a:r>
              <a:rPr lang="de-DE" sz="1300" b="1" i="0" dirty="0" err="1">
                <a:solidFill>
                  <a:srgbClr val="018DA1"/>
                </a:solidFill>
                <a:latin typeface="MuseoSans 700"/>
                <a:cs typeface="Poppins ExtraLight" pitchFamily="2" charset="77"/>
              </a:rPr>
              <a:t>Futaleufú</a:t>
            </a:r>
            <a:endParaRPr lang="de-DE" sz="1300" b="1" i="0" dirty="0">
              <a:solidFill>
                <a:srgbClr val="018DA1"/>
              </a:solidFill>
              <a:latin typeface="MuseoSans 700"/>
              <a:cs typeface="Poppins ExtraLight" pitchFamily="2" charset="77"/>
            </a:endParaRPr>
          </a:p>
          <a:p>
            <a:pPr algn="just"/>
            <a:r>
              <a:rPr lang="de-DE" sz="1200" b="0" i="0" dirty="0">
                <a:solidFill>
                  <a:schemeClr val="tx1">
                    <a:lumMod val="50000"/>
                    <a:lumOff val="50000"/>
                  </a:schemeClr>
                </a:solidFill>
                <a:latin typeface="MuseoSans 700"/>
                <a:cs typeface="Poppins ExtraLight" pitchFamily="2" charset="77"/>
              </a:rPr>
              <a:t>Wir verlassen das Ufer des Nahuel Huapi Sees und kommen in die trockene Pampa-Landschaft. Eine schier endlose Wüsten– und Berglandschaft öffnet sich. Der Vergleich zu einer Wildwest-Szenerie ist gar nicht weithergeholt, denn die berüchtigten Banditen Butch Cassidy und Sundance Kid lebten sogar auch in dieser Gegend. Mittags ein Stopp in dem idyllischen Künstlerdorf „El Bolsón“. Hier werden Sie in einem lokalen Restaurant zu Mittag essen und haben Zeit, sich die Läden der Künstler und Handwerker anzuschauen. Nach der Mittagspause setzen Sie die Reise fort durch eine Gegend, die von Waliser Einwanderern Ende des 18. Jahrhunderts erschlossen wurde. Erneut nähern wir uns der Bergwelt der Anden, um am frühen Abend im chilenischen Grenzort Futaleufú anzukommen. (360 Tages-km). Mittagessen inklusive in einem lokalen Restaurant (F, M)</a:t>
            </a:r>
          </a:p>
          <a:p>
            <a:pPr algn="just"/>
            <a:endParaRPr lang="de-DE" sz="1200" b="0" i="0" dirty="0">
              <a:solidFill>
                <a:schemeClr val="tx1">
                  <a:lumMod val="50000"/>
                  <a:lumOff val="50000"/>
                </a:schemeClr>
              </a:solidFill>
              <a:latin typeface="MuseoSans 700"/>
              <a:cs typeface="Poppins ExtraLight" pitchFamily="2" charset="77"/>
            </a:endParaRPr>
          </a:p>
          <a:p>
            <a:pPr algn="just"/>
            <a:r>
              <a:rPr lang="de-DE" sz="1200" b="0" i="0" dirty="0">
                <a:solidFill>
                  <a:schemeClr val="tx1">
                    <a:lumMod val="50000"/>
                    <a:lumOff val="50000"/>
                  </a:schemeClr>
                </a:solidFill>
                <a:latin typeface="MuseoSans 700"/>
                <a:cs typeface="Poppins ExtraLight" pitchFamily="2" charset="77"/>
              </a:rPr>
              <a:t>Übernachtung: Hotel Barranco***, Futaleufú oder ähnlich</a:t>
            </a:r>
            <a:endParaRPr lang="de-DE" sz="1200" dirty="0">
              <a:solidFill>
                <a:schemeClr val="tx1">
                  <a:lumMod val="50000"/>
                  <a:lumOff val="50000"/>
                </a:schemeClr>
              </a:solidFill>
              <a:latin typeface="MuseoSans 700"/>
              <a:cs typeface="Poppins ExtraLight" pitchFamily="2" charset="77"/>
            </a:endParaRPr>
          </a:p>
          <a:p>
            <a:pPr algn="just"/>
            <a:endParaRPr lang="de-DE" sz="1200" b="0" i="0" dirty="0">
              <a:solidFill>
                <a:schemeClr val="tx1">
                  <a:lumMod val="50000"/>
                  <a:lumOff val="50000"/>
                </a:schemeClr>
              </a:solidFill>
              <a:latin typeface="MuseoSans 700"/>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18DA1"/>
                </a:solidFill>
                <a:effectLst/>
                <a:uLnTx/>
                <a:uFillTx/>
                <a:latin typeface="MuseoSans 700"/>
                <a:ea typeface="+mn-ea"/>
                <a:cs typeface="+mn-cs"/>
              </a:rPr>
              <a:t>Tag 5 | </a:t>
            </a:r>
            <a:r>
              <a:rPr kumimoji="0" lang="de-DE" sz="1300" b="1" i="0" u="none" strike="noStrike" kern="1200" cap="none" spc="0" normalizeH="0" baseline="0" noProof="0" dirty="0" err="1">
                <a:ln>
                  <a:noFill/>
                </a:ln>
                <a:solidFill>
                  <a:srgbClr val="018DA1"/>
                </a:solidFill>
                <a:effectLst/>
                <a:uLnTx/>
                <a:uFillTx/>
                <a:latin typeface="MuseoSans 700"/>
                <a:ea typeface="+mn-ea"/>
                <a:cs typeface="+mn-cs"/>
              </a:rPr>
              <a:t>Carretera</a:t>
            </a:r>
            <a:r>
              <a:rPr kumimoji="0" lang="de-DE" sz="1300" b="1" i="0" u="none" strike="noStrike" kern="1200" cap="none" spc="0" normalizeH="0" baseline="0" noProof="0" dirty="0">
                <a:ln>
                  <a:noFill/>
                </a:ln>
                <a:solidFill>
                  <a:srgbClr val="018DA1"/>
                </a:solidFill>
                <a:effectLst/>
                <a:uLnTx/>
                <a:uFillTx/>
                <a:latin typeface="MuseoSans 700"/>
                <a:ea typeface="+mn-ea"/>
                <a:cs typeface="+mn-cs"/>
              </a:rPr>
              <a:t> Austral</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0" i="0" dirty="0">
                <a:solidFill>
                  <a:schemeClr val="tx1">
                    <a:lumMod val="50000"/>
                    <a:lumOff val="50000"/>
                  </a:schemeClr>
                </a:solidFill>
                <a:latin typeface="MuseoSans 700"/>
                <a:cs typeface="Poppins ExtraLight" pitchFamily="2" charset="77"/>
              </a:rPr>
              <a:t>Futaleufú ist auch der Name des Flusses, der zu den zehn wildesten Rafting-Touren der Welt gehört! Dieser unscheinbare Ort ist ein „Mekka“ der besten Wildwasser-Fahrer der Welt. Entlang dieses Flusses fahren wir heute in Richtung Pazifikküste, um auf die legendäre „Carretera Austral“ zu treffen, die abenteuerliche Verlängerung der Panamericana. Erst Anfang der 1970er Jahre schuf das chilenische Militär die erste richtige Schotterpiste, um die Ortschaften zu verbinden. Der teilweise noch immer schlechte Zustand der Piste mit unzähligen Schlaglöchern wird kompensiert durch beeindruckende und ursprüngliche Naturerlebnisse. Fahrt an Seen und Wasserfällen vorbei bis zur El Pangue Lodge am Risopatron See. (200 Tages-km). Mittagessen inklusive in einem lokalen Restaurant (F, 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b="0" i="0" dirty="0">
              <a:solidFill>
                <a:schemeClr val="tx1">
                  <a:lumMod val="50000"/>
                  <a:lumOff val="50000"/>
                </a:schemeClr>
              </a:solidFill>
              <a:latin typeface="MuseoSans 700"/>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b="0" i="0" dirty="0">
                <a:solidFill>
                  <a:schemeClr val="tx1">
                    <a:lumMod val="50000"/>
                    <a:lumOff val="50000"/>
                  </a:schemeClr>
                </a:solidFill>
                <a:latin typeface="MuseoSans 700"/>
                <a:cs typeface="Poppins ExtraLight" pitchFamily="2" charset="77"/>
              </a:rPr>
              <a:t>Übernachtung: Hotel El Pangue Lodge***, Puyuhuapi oder ähnlich</a:t>
            </a:r>
          </a:p>
          <a:p>
            <a:pPr algn="just"/>
            <a:endParaRPr lang="en-GB" sz="1200" kern="100" dirty="0">
              <a:effectLst/>
              <a:latin typeface="MuseoSans 70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18DA1"/>
                </a:solidFill>
                <a:effectLst/>
                <a:uLnTx/>
                <a:uFillTx/>
                <a:latin typeface="MuseoSans 700"/>
                <a:ea typeface="+mn-ea"/>
                <a:cs typeface="+mn-cs"/>
              </a:rPr>
              <a:t>Tag 6 | </a:t>
            </a:r>
            <a:r>
              <a:rPr kumimoji="0" lang="de-DE" sz="1300" b="1" i="0" u="none" strike="noStrike" kern="1200" cap="none" spc="0" normalizeH="0" baseline="0" noProof="0" dirty="0" err="1">
                <a:ln>
                  <a:noFill/>
                </a:ln>
                <a:solidFill>
                  <a:srgbClr val="018DA1"/>
                </a:solidFill>
                <a:effectLst/>
                <a:uLnTx/>
                <a:uFillTx/>
                <a:latin typeface="MuseoSans 700"/>
                <a:ea typeface="+mn-ea"/>
                <a:cs typeface="+mn-cs"/>
              </a:rPr>
              <a:t>Puyuhuapi</a:t>
            </a:r>
            <a:r>
              <a:rPr kumimoji="0" lang="de-DE" sz="1300" b="1" i="0" u="none" strike="noStrike" kern="1200" cap="none" spc="0" normalizeH="0" baseline="0" noProof="0" dirty="0">
                <a:ln>
                  <a:noFill/>
                </a:ln>
                <a:solidFill>
                  <a:srgbClr val="018DA1"/>
                </a:solidFill>
                <a:effectLst/>
                <a:uLnTx/>
                <a:uFillTx/>
                <a:latin typeface="MuseoSans 700"/>
                <a:ea typeface="+mn-ea"/>
                <a:cs typeface="+mn-cs"/>
              </a:rPr>
              <a:t> (</a:t>
            </a:r>
            <a:r>
              <a:rPr kumimoji="0" lang="de-DE" sz="1300" b="1" i="0" u="none" strike="noStrike" kern="1200" cap="none" spc="0" normalizeH="0" baseline="0" noProof="0" dirty="0" err="1">
                <a:ln>
                  <a:noFill/>
                </a:ln>
                <a:solidFill>
                  <a:srgbClr val="018DA1"/>
                </a:solidFill>
                <a:effectLst/>
                <a:uLnTx/>
                <a:uFillTx/>
                <a:latin typeface="MuseoSans 700"/>
                <a:ea typeface="+mn-ea"/>
                <a:cs typeface="+mn-cs"/>
              </a:rPr>
              <a:t>Queulat</a:t>
            </a:r>
            <a:r>
              <a:rPr kumimoji="0" lang="de-DE" sz="1300" b="1" i="0" u="none" strike="noStrike" kern="1200" cap="none" spc="0" normalizeH="0" baseline="0" noProof="0" dirty="0">
                <a:ln>
                  <a:noFill/>
                </a:ln>
                <a:solidFill>
                  <a:srgbClr val="018DA1"/>
                </a:solidFill>
                <a:effectLst/>
                <a:uLnTx/>
                <a:uFillTx/>
                <a:latin typeface="MuseoSans 700"/>
                <a:ea typeface="+mn-ea"/>
                <a:cs typeface="+mn-cs"/>
              </a:rPr>
              <a:t> NP) - </a:t>
            </a:r>
            <a:r>
              <a:rPr kumimoji="0" lang="de-DE" sz="1300" b="1" i="0" u="none" strike="noStrike" kern="1200" cap="none" spc="0" normalizeH="0" baseline="0" noProof="0" dirty="0" err="1">
                <a:ln>
                  <a:noFill/>
                </a:ln>
                <a:solidFill>
                  <a:srgbClr val="018DA1"/>
                </a:solidFill>
                <a:effectLst/>
                <a:uLnTx/>
                <a:uFillTx/>
                <a:latin typeface="MuseoSans 700"/>
                <a:ea typeface="+mn-ea"/>
                <a:cs typeface="+mn-cs"/>
              </a:rPr>
              <a:t>Coyhaique</a:t>
            </a:r>
            <a:endParaRPr kumimoji="0" lang="de-DE" sz="1300" b="1" i="0" u="none" strike="noStrike" kern="1200" cap="none" spc="0" normalizeH="0" baseline="0" noProof="0" dirty="0">
              <a:ln>
                <a:noFill/>
              </a:ln>
              <a:solidFill>
                <a:srgbClr val="018DA1"/>
              </a:solidFill>
              <a:effectLst/>
              <a:uLnTx/>
              <a:uFillTx/>
              <a:latin typeface="MuseoSans 7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Poppins ExtraLight" pitchFamily="2" charset="77"/>
              </a:rPr>
              <a:t>Fahrt nach Puyuhuapi, einem Ort der Mitte der 1930er Jahre von vier Familien aus dem Sudetenland im absolut unberührten Urwald gegründet wurde. Über die Anfänge und das Gedeihen des Ortes werden Sie staunen und mit Glück auch die deutschsprechenden Nachfahren im Ort treffen können. Weiterfahrt in den Queulat Nationalpark zum „Ventisquero Colgante“, einem hängenden Gletscher, dessen Eiskaskaden senkrecht in die Tiefe ragen. Je nach Wetter Wanderung durch den Regenwald zu einem Aussichtspunkt auf den Gletscher oder zur Laguna Témpanos, wo sich das milchige Schmelzwasser des Gletschers sammelt. Weiterfahrt auf der Carretera Austral in südlicher Richtung durch üppige Vegetation mit Nalca-Pflanzen und Riesenfarnen in diversen Zickzack-Kurven über die „Cuesta Queulat“ Passstraße bis nach Coyhaique. Auf dem Weg nach Coyhaique durchquert man das Naturreservat „Rio Simpson“, Heimat von Huemulen, Pumas, Füchsen und vielen anderen Tieren. Diese Gegend war den jesuitischen Missionaren schon im 17. Jahrhundert bekannt, wurde aber erst zwischen 1869 und 1871 von Enrique Simpson in drei Expeditionen erforscht. Die Strecke am Nordufer des Rio Simpson entlang ist wunderschön und bietet die ganze Zeit freie Sicht auf den Fluss. Coyhaique, im breiten Tal des Río Simpson gelegen, ist die Hauptstadt der Provinz. Sie wurde 1929 gegründet, um den Siedlern ein urbanes Zentrum zu geben. Coyhaique ist ein angenehmer Ort mit vielen Grünanlagen, freundlichen Einwohnern, Restaurants und Hotels und vollständig von zerklüfteten Bergen umgeben. (250 Tages-km). Lunchbox inklusive (F, LB)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Poppins ExtraLight" pitchFamily="2" charset="77"/>
              </a:rPr>
              <a:t>Übernachtung: Hotel Diego de Almagro Coyhaique***, Coyhaique oder ähnlich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Fußzeilenplatzhalter 3">
            <a:extLst>
              <a:ext uri="{FF2B5EF4-FFF2-40B4-BE49-F238E27FC236}">
                <a16:creationId xmlns:a16="http://schemas.microsoft.com/office/drawing/2014/main" id="{0B49DF65-5FD8-E167-FA60-619796F13845}"/>
              </a:ext>
            </a:extLst>
          </p:cNvPr>
          <p:cNvSpPr>
            <a:spLocks noGrp="1"/>
          </p:cNvSpPr>
          <p:nvPr>
            <p:ph type="ftr" sz="quarter" idx="11"/>
          </p:nvPr>
        </p:nvSpPr>
        <p:spPr>
          <a:xfrm>
            <a:off x="2504142" y="9909727"/>
            <a:ext cx="2551390" cy="569240"/>
          </a:xfrm>
        </p:spPr>
        <p:txBody>
          <a:bodyPr/>
          <a:lstStyle/>
          <a:p>
            <a:pPr algn="ctr"/>
            <a:r>
              <a:rPr lang="de-LU" sz="1000" b="1" dirty="0">
                <a:solidFill>
                  <a:srgbClr val="018DA1"/>
                </a:solidFill>
                <a:latin typeface="MuseoSans 700"/>
              </a:rPr>
              <a:t>Chile-Argentinien – „Trans-Patagonia“</a:t>
            </a:r>
          </a:p>
        </p:txBody>
      </p:sp>
      <p:sp>
        <p:nvSpPr>
          <p:cNvPr id="5" name="Foliennummernplatzhalter 4">
            <a:extLst>
              <a:ext uri="{FF2B5EF4-FFF2-40B4-BE49-F238E27FC236}">
                <a16:creationId xmlns:a16="http://schemas.microsoft.com/office/drawing/2014/main" id="{10FEC5FD-F76B-8B04-4DB5-32688DFD1EED}"/>
              </a:ext>
            </a:extLst>
          </p:cNvPr>
          <p:cNvSpPr>
            <a:spLocks noGrp="1"/>
          </p:cNvSpPr>
          <p:nvPr>
            <p:ph type="sldNum" sz="quarter" idx="12"/>
          </p:nvPr>
        </p:nvSpPr>
        <p:spPr/>
        <p:txBody>
          <a:bodyPr/>
          <a:lstStyle/>
          <a:p>
            <a:fld id="{3F51B587-FE1E-4604-ADBB-3534BD9BA51E}" type="slidenum">
              <a:rPr lang="en-GB" smtClean="0"/>
              <a:t>3</a:t>
            </a:fld>
            <a:endParaRPr lang="en-GB" dirty="0"/>
          </a:p>
        </p:txBody>
      </p:sp>
      <p:pic>
        <p:nvPicPr>
          <p:cNvPr id="7" name="Grafik 6" descr="Ein Bild, das Text, Schrift, Logo, Grafiken enthält.&#10;&#10;Automatisch generierte Beschreibung">
            <a:extLst>
              <a:ext uri="{FF2B5EF4-FFF2-40B4-BE49-F238E27FC236}">
                <a16:creationId xmlns:a16="http://schemas.microsoft.com/office/drawing/2014/main" id="{C3767539-F230-87AA-E5B4-9201C3E69E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Tree>
    <p:extLst>
      <p:ext uri="{BB962C8B-B14F-4D97-AF65-F5344CB8AC3E}">
        <p14:creationId xmlns:p14="http://schemas.microsoft.com/office/powerpoint/2010/main" val="1600527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E62BCB-13EE-5EF0-477B-4A075DC66FFB}"/>
              </a:ext>
            </a:extLst>
          </p:cNvPr>
          <p:cNvSpPr txBox="1"/>
          <p:nvPr/>
        </p:nvSpPr>
        <p:spPr>
          <a:xfrm>
            <a:off x="371476" y="781360"/>
            <a:ext cx="6848473" cy="9771906"/>
          </a:xfrm>
          <a:prstGeom prst="rect">
            <a:avLst/>
          </a:prstGeom>
          <a:noFill/>
        </p:spPr>
        <p:txBody>
          <a:bodyPr wrap="square" rtlCol="0">
            <a:spAutoFit/>
          </a:bodyPr>
          <a:lstStyle/>
          <a:p>
            <a:pPr algn="just"/>
            <a:r>
              <a:rPr lang="de-DE" sz="1300" b="1" dirty="0">
                <a:solidFill>
                  <a:srgbClr val="018DA1"/>
                </a:solidFill>
                <a:latin typeface="MuseoSans 700"/>
                <a:cs typeface="Poppins ExtraLight" pitchFamily="2" charset="77"/>
              </a:rPr>
              <a:t>Tag 7 | Lago General Carrera </a:t>
            </a:r>
          </a:p>
          <a:p>
            <a:pPr algn="just"/>
            <a:r>
              <a:rPr lang="de-DE" sz="1200" dirty="0">
                <a:solidFill>
                  <a:schemeClr val="tx1">
                    <a:lumMod val="50000"/>
                    <a:lumOff val="50000"/>
                  </a:schemeClr>
                </a:solidFill>
                <a:latin typeface="MuseoSans 700"/>
                <a:cs typeface="Poppins ExtraLight" pitchFamily="2" charset="77"/>
              </a:rPr>
              <a:t>Durchquerung eines spektakulären Canyongebiets mit verschiedenartig schimmernden Gesteinsformen. Anschließend weiter zu den Überbleibseln eines großen Vulkanausbruchs, heute eine gespenstisch anmutende Landschaft mit abgestorbenen Bäumen, in fauligem Wasser stehend und über und über mit Flechten bedeckt. Nachmittags Ankunft am riesigen General Carrera See an der Grenze zu Argentinien, in türkisblaue Farbe getaucht, dazu bei gutem Wetter am Horizont Sicht auf das „Campo de Hielo Norte“, das gigantische nördliche Inland-Eisfeld. Je nach Zeitplan und Wetterlage Gelegenheit bei Puerto Tranquilo zu einer Bootsfahrt zur „Catedral de Marmol” (MarmorKathedrale), einer aus Kalkstein bestehenden Halbinsel, die in über 3 Mio. Jahren ausgehöhlt wurde und Marmoradern freilegte, die sich nun in vielen Farben im Wasser spiegeln. Unterbringung in einer einfachen, aber traumhaft gelegenen Lodge (280 Tages-km). Mittagessen inklusive in einem lokalen Restaurant (F, M)</a:t>
            </a:r>
          </a:p>
          <a:p>
            <a:pPr algn="just"/>
            <a:endParaRPr lang="de-DE" sz="1200" dirty="0">
              <a:solidFill>
                <a:schemeClr val="tx1">
                  <a:lumMod val="50000"/>
                  <a:lumOff val="50000"/>
                </a:schemeClr>
              </a:solidFill>
              <a:latin typeface="MuseoSans 700"/>
              <a:cs typeface="Poppins ExtraLight" pitchFamily="2" charset="77"/>
            </a:endParaRPr>
          </a:p>
          <a:p>
            <a:pPr algn="just"/>
            <a:r>
              <a:rPr lang="de-DE" sz="1200" dirty="0">
                <a:solidFill>
                  <a:schemeClr val="tx1">
                    <a:lumMod val="50000"/>
                    <a:lumOff val="50000"/>
                  </a:schemeClr>
                </a:solidFill>
                <a:latin typeface="MuseoSans 700"/>
                <a:cs typeface="Poppins ExtraLight" pitchFamily="2" charset="77"/>
              </a:rPr>
              <a:t>Übernachtung: Terra Luna Lodge***, Lago General Carrera oder ähnlich</a:t>
            </a:r>
          </a:p>
          <a:p>
            <a:endParaRPr lang="en-GB" sz="1200" i="1" dirty="0">
              <a:latin typeface="MuseoSans 700"/>
            </a:endParaRPr>
          </a:p>
          <a:p>
            <a:pPr algn="just"/>
            <a:r>
              <a:rPr lang="de-DE" sz="1300" b="1" dirty="0">
                <a:solidFill>
                  <a:srgbClr val="018DA1"/>
                </a:solidFill>
                <a:latin typeface="MuseoSans 700"/>
                <a:cs typeface="Poppins ExtraLight" pitchFamily="2" charset="77"/>
              </a:rPr>
              <a:t>Tag 8 | Valle Chacabuco</a:t>
            </a:r>
          </a:p>
          <a:p>
            <a:pPr algn="just"/>
            <a:r>
              <a:rPr lang="de-DE" sz="1200" dirty="0">
                <a:solidFill>
                  <a:schemeClr val="bg2">
                    <a:lumMod val="50000"/>
                  </a:schemeClr>
                </a:solidFill>
                <a:latin typeface="Museo Sans 700" panose="02000000000000000000"/>
              </a:rPr>
              <a:t>Fahren Sie durch das Chacabuco-Tal am Río Baker entlang, dem gewaltigsten Fluss Chiles und bekannt für das perfekte Rafting-Abenteuer. Dieses malerische Gebiet zeichnet sich durch seine beeindruckende Natur und reiche Biodiversität aus. Es liegt im Übergangsbereich zwischen der patagonischen Steppe und den südlichen Anden. Das Tal ist Teil des Patagonia Parks und bietet Lebensraum für eine Vielzahl von Wildtieren. Bei einem Besuch des Museums “Parque Nacional Patagonia” bietet sich eine faszinierende Möglichkeit, die natürliche und kulturelle Vielfalt der Region hautnah zu erleben. (F)</a:t>
            </a:r>
          </a:p>
          <a:p>
            <a:pPr algn="just"/>
            <a:endParaRPr lang="de-DE" sz="1200" dirty="0">
              <a:solidFill>
                <a:schemeClr val="bg2">
                  <a:lumMod val="50000"/>
                </a:schemeClr>
              </a:solidFill>
              <a:latin typeface="Museo Sans 700" panose="02000000000000000000"/>
            </a:endParaRPr>
          </a:p>
          <a:p>
            <a:pPr algn="just"/>
            <a:r>
              <a:rPr lang="de-DE" sz="1200" dirty="0">
                <a:solidFill>
                  <a:schemeClr val="bg2">
                    <a:lumMod val="50000"/>
                  </a:schemeClr>
                </a:solidFill>
                <a:latin typeface="Museo Sans 700" panose="02000000000000000000"/>
              </a:rPr>
              <a:t>Übernachtung: Terra Luna Lodge***, Lago General Carrera oder ähnlich</a:t>
            </a:r>
          </a:p>
          <a:p>
            <a:pPr algn="just"/>
            <a:endParaRPr lang="de-DE" sz="1200" dirty="0">
              <a:solidFill>
                <a:schemeClr val="tx1">
                  <a:lumMod val="50000"/>
                  <a:lumOff val="50000"/>
                </a:schemeClr>
              </a:solidFill>
              <a:latin typeface="MuseoSans 700"/>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Tag </a:t>
            </a:r>
            <a:r>
              <a:rPr lang="de-DE" sz="1300" b="1" dirty="0">
                <a:solidFill>
                  <a:srgbClr val="018DA1"/>
                </a:solidFill>
                <a:latin typeface="MuseoSans 700"/>
                <a:cs typeface="Poppins ExtraLight" pitchFamily="2" charset="77"/>
              </a:rPr>
              <a:t>9</a:t>
            </a: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 | Lago General Carrera – </a:t>
            </a:r>
            <a:r>
              <a:rPr kumimoji="0" lang="de-DE" sz="1300" b="1" i="0" u="none" strike="noStrike" kern="1200" cap="none" spc="0" normalizeH="0" baseline="0" noProof="0" dirty="0" err="1">
                <a:ln>
                  <a:noFill/>
                </a:ln>
                <a:solidFill>
                  <a:srgbClr val="018DA1"/>
                </a:solidFill>
                <a:effectLst/>
                <a:uLnTx/>
                <a:uFillTx/>
                <a:latin typeface="MuseoSans 700"/>
                <a:ea typeface="+mn-ea"/>
                <a:cs typeface="Poppins ExtraLight" pitchFamily="2" charset="77"/>
              </a:rPr>
              <a:t>Perito</a:t>
            </a: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 Moreno</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chemeClr val="bg2">
                    <a:lumMod val="50000"/>
                  </a:schemeClr>
                </a:solidFill>
                <a:latin typeface="Museo Sans 700" panose="02000000000000000000"/>
              </a:rPr>
              <a:t>Heute </a:t>
            </a:r>
            <a:r>
              <a:rPr lang="en-GB" sz="1200" dirty="0" err="1">
                <a:solidFill>
                  <a:schemeClr val="bg2">
                    <a:lumMod val="50000"/>
                  </a:schemeClr>
                </a:solidFill>
                <a:latin typeface="Museo Sans 700" panose="02000000000000000000"/>
              </a:rPr>
              <a:t>fahren</a:t>
            </a:r>
            <a:r>
              <a:rPr lang="en-GB" sz="1200" dirty="0">
                <a:solidFill>
                  <a:schemeClr val="bg2">
                    <a:lumMod val="50000"/>
                  </a:schemeClr>
                </a:solidFill>
                <a:latin typeface="Museo Sans 700" panose="02000000000000000000"/>
              </a:rPr>
              <a:t> Sie </a:t>
            </a:r>
            <a:r>
              <a:rPr lang="en-GB" sz="1200" dirty="0" err="1">
                <a:solidFill>
                  <a:schemeClr val="bg2">
                    <a:lumMod val="50000"/>
                  </a:schemeClr>
                </a:solidFill>
                <a:latin typeface="Museo Sans 700" panose="02000000000000000000"/>
              </a:rPr>
              <a:t>entlang</a:t>
            </a:r>
            <a:r>
              <a:rPr lang="en-GB" sz="1200" dirty="0">
                <a:solidFill>
                  <a:schemeClr val="bg2">
                    <a:lumMod val="50000"/>
                  </a:schemeClr>
                </a:solidFill>
                <a:latin typeface="Museo Sans 700" panose="02000000000000000000"/>
              </a:rPr>
              <a:t> des Lago General Carrera und </a:t>
            </a:r>
            <a:r>
              <a:rPr lang="en-GB" sz="1200" dirty="0" err="1">
                <a:solidFill>
                  <a:schemeClr val="bg2">
                    <a:lumMod val="50000"/>
                  </a:schemeClr>
                </a:solidFill>
                <a:latin typeface="Museo Sans 700" panose="02000000000000000000"/>
              </a:rPr>
              <a:t>überqueren</a:t>
            </a:r>
            <a:r>
              <a:rPr lang="en-GB" sz="1200" dirty="0">
                <a:solidFill>
                  <a:schemeClr val="bg2">
                    <a:lumMod val="50000"/>
                  </a:schemeClr>
                </a:solidFill>
                <a:latin typeface="Museo Sans 700" panose="02000000000000000000"/>
              </a:rPr>
              <a:t> die </a:t>
            </a:r>
            <a:r>
              <a:rPr lang="en-GB" sz="1200" dirty="0" err="1">
                <a:solidFill>
                  <a:schemeClr val="bg2">
                    <a:lumMod val="50000"/>
                  </a:schemeClr>
                </a:solidFill>
                <a:latin typeface="Museo Sans 700" panose="02000000000000000000"/>
              </a:rPr>
              <a:t>Grenze</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nach</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Argentinien</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bei</a:t>
            </a:r>
            <a:r>
              <a:rPr lang="en-GB" sz="1200" dirty="0">
                <a:solidFill>
                  <a:schemeClr val="bg2">
                    <a:lumMod val="50000"/>
                  </a:schemeClr>
                </a:solidFill>
                <a:latin typeface="Museo Sans 700" panose="02000000000000000000"/>
              </a:rPr>
              <a:t> Chile Chico. Sie </a:t>
            </a:r>
            <a:r>
              <a:rPr lang="en-GB" sz="1200" dirty="0" err="1">
                <a:solidFill>
                  <a:schemeClr val="bg2">
                    <a:lumMod val="50000"/>
                  </a:schemeClr>
                </a:solidFill>
                <a:latin typeface="Museo Sans 700" panose="02000000000000000000"/>
              </a:rPr>
              <a:t>fahren</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weiter</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entlang</a:t>
            </a:r>
            <a:r>
              <a:rPr lang="en-GB" sz="1200" dirty="0">
                <a:solidFill>
                  <a:schemeClr val="bg2">
                    <a:lumMod val="50000"/>
                  </a:schemeClr>
                </a:solidFill>
                <a:latin typeface="Museo Sans 700" panose="02000000000000000000"/>
              </a:rPr>
              <a:t> des Sees, der auf der </a:t>
            </a:r>
            <a:r>
              <a:rPr lang="en-GB" sz="1200" dirty="0" err="1">
                <a:solidFill>
                  <a:schemeClr val="bg2">
                    <a:lumMod val="50000"/>
                  </a:schemeClr>
                </a:solidFill>
                <a:latin typeface="Museo Sans 700" panose="02000000000000000000"/>
              </a:rPr>
              <a:t>argentinischen</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Seite</a:t>
            </a:r>
            <a:r>
              <a:rPr lang="en-GB" sz="1200" dirty="0">
                <a:solidFill>
                  <a:schemeClr val="bg2">
                    <a:lumMod val="50000"/>
                  </a:schemeClr>
                </a:solidFill>
                <a:latin typeface="Museo Sans 700" panose="02000000000000000000"/>
              </a:rPr>
              <a:t> Lago Buenos Aires </a:t>
            </a:r>
            <a:r>
              <a:rPr lang="en-GB" sz="1200" dirty="0" err="1">
                <a:solidFill>
                  <a:schemeClr val="bg2">
                    <a:lumMod val="50000"/>
                  </a:schemeClr>
                </a:solidFill>
                <a:latin typeface="Museo Sans 700" panose="02000000000000000000"/>
              </a:rPr>
              <a:t>heißt</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Übernachtung</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im</a:t>
            </a:r>
            <a:r>
              <a:rPr lang="en-GB" sz="1200" dirty="0">
                <a:solidFill>
                  <a:schemeClr val="bg2">
                    <a:lumMod val="50000"/>
                  </a:schemeClr>
                </a:solidFill>
                <a:latin typeface="Museo Sans 700" panose="02000000000000000000"/>
              </a:rPr>
              <a:t> Ort Perito Moreno. Lunchbox inclusive. (F, LB)</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schemeClr val="bg2">
                  <a:lumMod val="50000"/>
                </a:schemeClr>
              </a:solidFill>
              <a:latin typeface="Museo Sans 700" panose="020000000000000000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err="1">
                <a:solidFill>
                  <a:schemeClr val="bg2">
                    <a:lumMod val="50000"/>
                  </a:schemeClr>
                </a:solidFill>
                <a:latin typeface="Museo Sans 700" panose="02000000000000000000"/>
              </a:rPr>
              <a:t>Übernachtung</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Hosteria</a:t>
            </a:r>
            <a:r>
              <a:rPr lang="en-GB" sz="1200" dirty="0">
                <a:solidFill>
                  <a:schemeClr val="bg2">
                    <a:lumMod val="50000"/>
                  </a:schemeClr>
                </a:solidFill>
                <a:latin typeface="Museo Sans 700" panose="02000000000000000000"/>
              </a:rPr>
              <a:t> Cuevas de las Manos ***, Perito Moreno </a:t>
            </a:r>
            <a:r>
              <a:rPr lang="en-GB" sz="1200" dirty="0" err="1">
                <a:solidFill>
                  <a:schemeClr val="bg2">
                    <a:lumMod val="50000"/>
                  </a:schemeClr>
                </a:solidFill>
                <a:latin typeface="Museo Sans 700" panose="02000000000000000000"/>
              </a:rPr>
              <a:t>oder</a:t>
            </a:r>
            <a:r>
              <a:rPr lang="en-GB" sz="1200" dirty="0">
                <a:solidFill>
                  <a:schemeClr val="bg2">
                    <a:lumMod val="50000"/>
                  </a:schemeClr>
                </a:solidFill>
                <a:latin typeface="Museo Sans 700" panose="02000000000000000000"/>
              </a:rPr>
              <a:t> </a:t>
            </a:r>
            <a:r>
              <a:rPr lang="en-GB" sz="1200" dirty="0" err="1">
                <a:solidFill>
                  <a:schemeClr val="bg2">
                    <a:lumMod val="50000"/>
                  </a:schemeClr>
                </a:solidFill>
                <a:latin typeface="Museo Sans 700" panose="02000000000000000000"/>
              </a:rPr>
              <a:t>ähnlich</a:t>
            </a:r>
            <a:endParaRPr lang="en-GB" sz="1200" dirty="0">
              <a:solidFill>
                <a:schemeClr val="bg2">
                  <a:lumMod val="50000"/>
                </a:schemeClr>
              </a:solidFill>
              <a:latin typeface="Museo Sans 700" panose="0200000000000000000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lumMod val="50000"/>
                  <a:lumOff val="50000"/>
                </a:srgbClr>
              </a:solidFill>
              <a:latin typeface="MuseoSans 700"/>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Tag 10 | Ruta 40 – Lago Argentino</a:t>
            </a: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dirty="0">
                <a:solidFill>
                  <a:schemeClr val="bg2">
                    <a:lumMod val="50000"/>
                  </a:schemeClr>
                </a:solidFill>
                <a:latin typeface="Museo Sans 700" panose="02000000000000000000"/>
              </a:rPr>
              <a:t>Auf der zweiten legendären Straße Patagoniens, der argentinischen Ruta 40, fahren wir durch die endlose Weite der patagonischen Steppe. Die Schotterpiste führt uns am Lago Viedma vorbei bis in die Stadt El Calafate, das Tor zum Nationalpark Los Glaciares, gelegen am Lago Argentino, dem größten See Argentiniens und der zweitgrößte in Südamerika. (570 Tages-km). 2 Übernachtungen in Calafate. Lunchbox inklusive (F, LB)</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dirty="0">
              <a:solidFill>
                <a:schemeClr val="bg2">
                  <a:lumMod val="50000"/>
                </a:schemeClr>
              </a:solidFill>
              <a:latin typeface="Museo Sans 700" panose="020000000000000000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de-DE" sz="1200" dirty="0">
                <a:solidFill>
                  <a:schemeClr val="bg2">
                    <a:lumMod val="50000"/>
                  </a:schemeClr>
                </a:solidFill>
                <a:latin typeface="Museo Sans 700" panose="02000000000000000000"/>
              </a:rPr>
              <a:t>Übernachtung: Hotel El Quijote***, El Calafate oder ähnlich</a:t>
            </a:r>
          </a:p>
          <a:p>
            <a:pPr algn="just">
              <a:defRPr/>
            </a:pPr>
            <a:endParaRPr lang="es-ES" sz="1200" dirty="0">
              <a:solidFill>
                <a:schemeClr val="tx1">
                  <a:lumMod val="50000"/>
                  <a:lumOff val="50000"/>
                </a:schemeClr>
              </a:solidFill>
              <a:latin typeface="MuseoSans 700"/>
              <a:cs typeface="Poppins ExtraLight" pitchFamily="2" charset="77"/>
            </a:endParaRPr>
          </a:p>
          <a:p>
            <a:pPr algn="just"/>
            <a:r>
              <a:rPr lang="en-GB" sz="1300" b="1" dirty="0">
                <a:solidFill>
                  <a:srgbClr val="018DA1"/>
                </a:solidFill>
                <a:latin typeface="MuseoSans 700"/>
                <a:cs typeface="Poppins ExtraLight" pitchFamily="2" charset="77"/>
              </a:rPr>
              <a:t>Tag 11 | </a:t>
            </a:r>
            <a:r>
              <a:rPr lang="de-DE" sz="1300" b="1" dirty="0" err="1">
                <a:solidFill>
                  <a:srgbClr val="018DA1"/>
                </a:solidFill>
                <a:latin typeface="MuseoSans 700"/>
                <a:cs typeface="Poppins ExtraLight" pitchFamily="2" charset="77"/>
              </a:rPr>
              <a:t>Perito</a:t>
            </a:r>
            <a:r>
              <a:rPr lang="de-DE" sz="1300" b="1" dirty="0">
                <a:solidFill>
                  <a:srgbClr val="018DA1"/>
                </a:solidFill>
                <a:latin typeface="MuseoSans 700"/>
                <a:cs typeface="Poppins ExtraLight" pitchFamily="2" charset="77"/>
              </a:rPr>
              <a:t> Moreno Gletscher</a:t>
            </a:r>
          </a:p>
          <a:p>
            <a:pPr algn="just"/>
            <a:r>
              <a:rPr lang="de-DE" sz="1200" dirty="0">
                <a:solidFill>
                  <a:schemeClr val="bg2">
                    <a:lumMod val="50000"/>
                  </a:schemeClr>
                </a:solidFill>
                <a:latin typeface="Museo Sans 700" panose="02000000000000000000"/>
              </a:rPr>
              <a:t>Tagesausflug zum einem der schönsten Gletscher der Erde (170 Tages-km): Der Perito Moreno Gletscher ist Teil des Kontinentalen Inlandpackeises. Dieses enorme Eisfeld ist mehr als vier Kilometer breit und ist einer der größte Gletscher der Welt, der in ein Inlandsgewässer kalbt. Ständig brechen vom Gletscher riesige Eiswände ab und stürzen unter gewaltigem Getöse in den Lago Argentino. Auf sicheren, gut gekennzeichneten Wegen haben Sie die Gelegenheit, aus verschiedenen Blickwinkeln dieses Naturschauspiel zu beobachten. Möglichkeit zu einer Bootsfahrt zur Gletscherwand (ca. USD 17,- p.P.) Lunchbox inklusive. (F, LB)</a:t>
            </a:r>
          </a:p>
          <a:p>
            <a:pPr algn="just"/>
            <a:endParaRPr lang="de-DE" sz="1200" dirty="0">
              <a:solidFill>
                <a:schemeClr val="bg2">
                  <a:lumMod val="50000"/>
                </a:schemeClr>
              </a:solidFill>
              <a:latin typeface="Museo Sans 700" panose="02000000000000000000"/>
            </a:endParaRPr>
          </a:p>
          <a:p>
            <a:pPr algn="just"/>
            <a:r>
              <a:rPr lang="de-DE" sz="1200" dirty="0">
                <a:solidFill>
                  <a:schemeClr val="bg2">
                    <a:lumMod val="50000"/>
                  </a:schemeClr>
                </a:solidFill>
                <a:latin typeface="Museo Sans 700" panose="02000000000000000000"/>
              </a:rPr>
              <a:t>Übernachtung: Hotel El Quijote***, El Calafate der ähnlich</a:t>
            </a:r>
          </a:p>
          <a:p>
            <a:pPr algn="just">
              <a:defRPr/>
            </a:pPr>
            <a:endParaRPr kumimoji="0" lang="es-ES" sz="1200" b="0" i="0" u="none" strike="noStrike" kern="1200" cap="none" spc="0" normalizeH="0" baseline="0" noProof="0" dirty="0">
              <a:ln>
                <a:noFill/>
              </a:ln>
              <a:solidFill>
                <a:schemeClr val="tx1">
                  <a:lumMod val="50000"/>
                  <a:lumOff val="50000"/>
                </a:schemeClr>
              </a:solidFill>
              <a:effectLst/>
              <a:uLnTx/>
              <a:uFillTx/>
              <a:latin typeface="MuseoSans 700"/>
              <a:ea typeface="+mn-ea"/>
              <a:cs typeface="Poppins ExtraLight" pitchFamily="2" charset="77"/>
            </a:endParaRPr>
          </a:p>
          <a:p>
            <a:pPr algn="just">
              <a:defRPr/>
            </a:pPr>
            <a:endPar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Poppins ExtraLight" pitchFamily="2" charset="77"/>
            </a:endParaRPr>
          </a:p>
        </p:txBody>
      </p:sp>
      <p:sp>
        <p:nvSpPr>
          <p:cNvPr id="4" name="Fußzeilenplatzhalter 3">
            <a:extLst>
              <a:ext uri="{FF2B5EF4-FFF2-40B4-BE49-F238E27FC236}">
                <a16:creationId xmlns:a16="http://schemas.microsoft.com/office/drawing/2014/main" id="{0B49DF65-5FD8-E167-FA60-619796F13845}"/>
              </a:ext>
            </a:extLst>
          </p:cNvPr>
          <p:cNvSpPr>
            <a:spLocks noGrp="1"/>
          </p:cNvSpPr>
          <p:nvPr>
            <p:ph type="ftr" sz="quarter" idx="11"/>
          </p:nvPr>
        </p:nvSpPr>
        <p:spPr>
          <a:xfrm>
            <a:off x="2504142" y="9909727"/>
            <a:ext cx="2551390" cy="569240"/>
          </a:xfrm>
        </p:spPr>
        <p:txBody>
          <a:bodyPr/>
          <a:lstStyle/>
          <a:p>
            <a:pPr algn="ctr"/>
            <a:r>
              <a:rPr lang="de-LU" sz="1000" b="1" dirty="0">
                <a:solidFill>
                  <a:srgbClr val="018DA1"/>
                </a:solidFill>
                <a:latin typeface="MuseoSans 700"/>
              </a:rPr>
              <a:t>Chile-Argentinien – „Trans-Patagonia“</a:t>
            </a:r>
          </a:p>
        </p:txBody>
      </p:sp>
      <p:sp>
        <p:nvSpPr>
          <p:cNvPr id="5" name="Foliennummernplatzhalter 4">
            <a:extLst>
              <a:ext uri="{FF2B5EF4-FFF2-40B4-BE49-F238E27FC236}">
                <a16:creationId xmlns:a16="http://schemas.microsoft.com/office/drawing/2014/main" id="{10FEC5FD-F76B-8B04-4DB5-32688DFD1EED}"/>
              </a:ext>
            </a:extLst>
          </p:cNvPr>
          <p:cNvSpPr>
            <a:spLocks noGrp="1"/>
          </p:cNvSpPr>
          <p:nvPr>
            <p:ph type="sldNum" sz="quarter" idx="12"/>
          </p:nvPr>
        </p:nvSpPr>
        <p:spPr/>
        <p:txBody>
          <a:bodyPr/>
          <a:lstStyle/>
          <a:p>
            <a:fld id="{3F51B587-FE1E-4604-ADBB-3534BD9BA51E}" type="slidenum">
              <a:rPr lang="en-GB" smtClean="0"/>
              <a:t>4</a:t>
            </a:fld>
            <a:endParaRPr lang="en-GB" dirty="0"/>
          </a:p>
        </p:txBody>
      </p:sp>
      <p:pic>
        <p:nvPicPr>
          <p:cNvPr id="7" name="Grafik 6" descr="Ein Bild, das Text, Schrift, Logo, Grafiken enthält.&#10;&#10;Automatisch generierte Beschreibung">
            <a:extLst>
              <a:ext uri="{FF2B5EF4-FFF2-40B4-BE49-F238E27FC236}">
                <a16:creationId xmlns:a16="http://schemas.microsoft.com/office/drawing/2014/main" id="{425137ED-21DF-7320-CFB6-8FDCE98AA5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Tree>
    <p:extLst>
      <p:ext uri="{BB962C8B-B14F-4D97-AF65-F5344CB8AC3E}">
        <p14:creationId xmlns:p14="http://schemas.microsoft.com/office/powerpoint/2010/main" val="348017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0FCA5-04CE-EFCA-C93C-64AB8552337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F543A17-01B6-FEEB-E9FA-B02A5B6F68EF}"/>
              </a:ext>
            </a:extLst>
          </p:cNvPr>
          <p:cNvSpPr txBox="1"/>
          <p:nvPr/>
        </p:nvSpPr>
        <p:spPr>
          <a:xfrm>
            <a:off x="371476" y="943285"/>
            <a:ext cx="6848473" cy="7725192"/>
          </a:xfrm>
          <a:prstGeom prst="rect">
            <a:avLst/>
          </a:prstGeom>
          <a:noFill/>
        </p:spPr>
        <p:txBody>
          <a:bodyPr wrap="square" rtlCol="0">
            <a:spAutoFit/>
          </a:bodyPr>
          <a:lstStyle/>
          <a:p>
            <a:pPr algn="just"/>
            <a:r>
              <a:rPr lang="en-GB" sz="1300" b="1" dirty="0">
                <a:solidFill>
                  <a:srgbClr val="018DA1"/>
                </a:solidFill>
                <a:latin typeface="MuseoSans 700"/>
                <a:cs typeface="Poppins ExtraLight" pitchFamily="2" charset="77"/>
              </a:rPr>
              <a:t>Tag 12 | </a:t>
            </a:r>
            <a:r>
              <a:rPr lang="de-DE" sz="1300" b="1" dirty="0">
                <a:solidFill>
                  <a:srgbClr val="018DA1"/>
                </a:solidFill>
                <a:latin typeface="MuseoSans 700"/>
                <a:cs typeface="Poppins ExtraLight" pitchFamily="2" charset="77"/>
              </a:rPr>
              <a:t>Nationalpark Torres del Paine</a:t>
            </a:r>
          </a:p>
          <a:p>
            <a:pPr algn="just"/>
            <a:r>
              <a:rPr lang="de-DE" sz="1200" dirty="0">
                <a:solidFill>
                  <a:schemeClr val="tx1">
                    <a:lumMod val="50000"/>
                    <a:lumOff val="50000"/>
                  </a:schemeClr>
                </a:solidFill>
                <a:latin typeface="MuseoSans 700"/>
              </a:rPr>
              <a:t>Fahrt über die chilenische Grenze und weiter in den Torres del Paine Nationalpark mit ebenso einmaligen wie bizarren Landschaftsszenarien. Die drei steil in den Himmel ragenden Granitspitzen „Torres del Paine“ sind das wohl bekannteste Bild Chiles. Dieser Nationalpark ist unbestritten eines der Highlight Patagoniens. Die nördliche Grenze des Parks ist durch gewaltige Gletscher gekennzeichnet. Hier endet das gigantische „Südliche Eisfeld“. Der Park ist Heimat für eine Vielzahl von Wildtieren: Guanakos, Nandus und hunderte von Vogelarten, einschließlich des Kondors, leben hier. Erste Erkundungen im Park (400 Tages-km). 2 Übernachtungen im Paine Nationalpark. Mittagessen inklusive in einem lokalen Restaurant (F, M)</a:t>
            </a:r>
          </a:p>
          <a:p>
            <a:pPr algn="just"/>
            <a:endParaRPr lang="de-DE" sz="1200" dirty="0">
              <a:solidFill>
                <a:schemeClr val="tx1">
                  <a:lumMod val="50000"/>
                  <a:lumOff val="50000"/>
                </a:schemeClr>
              </a:solidFill>
              <a:latin typeface="MuseoSans 700"/>
            </a:endParaRPr>
          </a:p>
          <a:p>
            <a:pPr algn="just"/>
            <a:r>
              <a:rPr lang="de-DE" sz="1200" dirty="0">
                <a:solidFill>
                  <a:schemeClr val="tx1">
                    <a:lumMod val="50000"/>
                    <a:lumOff val="50000"/>
                  </a:schemeClr>
                </a:solidFill>
                <a:latin typeface="MuseoSans 700"/>
              </a:rPr>
              <a:t>Übernachtung: Hotel del Paine***, NP Torres del Paine (Standardzimmer) oder ähnlich</a:t>
            </a:r>
          </a:p>
          <a:p>
            <a:pPr algn="just"/>
            <a:endParaRPr lang="de-DE" sz="1200" dirty="0">
              <a:solidFill>
                <a:schemeClr val="tx1">
                  <a:lumMod val="50000"/>
                  <a:lumOff val="50000"/>
                </a:schemeClr>
              </a:solidFill>
              <a:latin typeface="MuseoSans 7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Tag 13 | </a:t>
            </a: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Nationalpark Torres del Paine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Abhängig von der aktuellen Witterung werden verschiedene kleinere Wanderungen angeboten, um die Flora und wenn möglich auch die Fauna des Nationalparks hautnah zu erleben. Möglich ist ein Rundgang auf der Grey Halbinsel, um zu sehen wie der Grey-Gletscher in den Grey-See kalbt und fantastische Eisberge in allen Grün- und Blautönen produziert. Beim „Salto Grande“ Wasserfall kann bei einer Wanderung auch das gewaltige Bergpanorama noch näher beobachtet werden. (ca 120 Tages-km) Lunchbox inklusive (F, LB)</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Übernachtung: Hotel del Paine***, Nationalpark Torres del Paine (Standardzimmer) oder ähnlich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lumMod val="50000"/>
                  <a:lumOff val="50000"/>
                </a:schemeClr>
              </a:solidFill>
              <a:latin typeface="MuseoSans 7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Tag 14 | </a:t>
            </a: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Punta Arenas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Fahrt über Puerto Natales am Fjord der letzten Hoffnung entlang nach Punta Arenas an der Magellan-Straße, der natürlichen Grenze zwischen Patagonien und Feuerland. Unterwegs Besichtigung der Milodón-Höhle und eines Freiluftmuseums,  in dem Nachbauten von historischen Schiffen der ersten europäischen Besucher zu sehen sind. (400 Tages km). Punta Arenas ist die südlichste Stadt in Chile. Sie wurde im Jahre 1848 als kleine militärische Ansiedlung gegründet und entwickelte sich während des 19. Jahrhunderts zu einem bedeutenden Hafen und Zentrum der Wollproduktion. Vor dem Bau des Panama-Kanals war es die reichste Stadt Chiles, da der ganze Schiffshandel um das Kap Hoorn lief. Die „Schaf-Barone“ dieser Zeit erbauten riesige Herrenhäuser, die heute zu den nationalen Baudenkmälern zählen. Heutzutage ist Punta Arenas nicht nur das Zentrum für Schafzucht, sondern auch eine zollfreie Zone und das Zentrum der südlichen Fischindustrie. Mittagessen inklusive in einem lokalen Restaurant  (F, 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Übernachtung : Hotel Cabo de Hornos***, Punta Arenas (Standardzimmer) oder ähnlich</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lumMod val="50000"/>
                  <a:lumOff val="50000"/>
                </a:srgbClr>
              </a:solidFill>
              <a:latin typeface="MuseoSans 7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Tag 15 | </a:t>
            </a:r>
            <a:r>
              <a:rPr kumimoji="0" lang="de-DE" sz="1300" b="1" i="0" u="none" strike="noStrike" kern="1200" cap="none" spc="0" normalizeH="0" baseline="0" noProof="0" dirty="0">
                <a:ln>
                  <a:noFill/>
                </a:ln>
                <a:solidFill>
                  <a:srgbClr val="018DA1"/>
                </a:solidFill>
                <a:effectLst/>
                <a:uLnTx/>
                <a:uFillTx/>
                <a:latin typeface="MuseoSans 700"/>
                <a:ea typeface="+mn-ea"/>
                <a:cs typeface="Poppins ExtraLight" pitchFamily="2" charset="77"/>
              </a:rPr>
              <a:t>Heimreise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Ende der Reise am Ende der Welt! Transfer zum Flughafen Punta Arenas. Von dort treten Sie Ihre Rückreise an wie von Ihnen gebucht. (F)</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de-DE" sz="1200" dirty="0">
              <a:latin typeface="MuseoSans 70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200" b="1" i="1" u="none" strike="noStrike" kern="1200" cap="none" spc="0" normalizeH="0" baseline="0" noProof="0" dirty="0">
                <a:ln>
                  <a:noFill/>
                </a:ln>
                <a:solidFill>
                  <a:srgbClr val="000000">
                    <a:lumMod val="75000"/>
                    <a:lumOff val="25000"/>
                  </a:srgbClr>
                </a:solidFill>
                <a:effectLst/>
                <a:uLnTx/>
                <a:uFillTx/>
                <a:latin typeface="MuseoSans 700"/>
                <a:ea typeface="+mn-ea"/>
                <a:cs typeface="Poppins ExtraLight" pitchFamily="2" charset="77"/>
              </a:rPr>
              <a:t>F = Frühstück, M = Mittagessen, A = Abendessen, LB = Lunchbox</a:t>
            </a:r>
            <a:endParaRPr lang="de-DE" sz="1200" b="1" i="1" dirty="0">
              <a:solidFill>
                <a:srgbClr val="000000">
                  <a:lumMod val="75000"/>
                  <a:lumOff val="25000"/>
                </a:srgbClr>
              </a:solidFill>
              <a:latin typeface="MuseoSans 700"/>
              <a:cs typeface="Poppins ExtraLight" pitchFamily="2" charset="77"/>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srgbClr val="000000">
                    <a:lumMod val="75000"/>
                    <a:lumOff val="25000"/>
                  </a:srgbClr>
                </a:solidFill>
                <a:effectLst/>
                <a:uLnTx/>
                <a:uFillTx/>
                <a:latin typeface="MuseoSans 700"/>
                <a:ea typeface="+mn-ea"/>
                <a:cs typeface="Poppins ExtraLight" pitchFamily="2" charset="77"/>
              </a:rPr>
              <a:t>Programm</a:t>
            </a:r>
            <a:r>
              <a:rPr kumimoji="0" lang="en-GB" sz="1200" b="0" i="1" u="none" strike="noStrike" kern="1200" cap="none" spc="0" normalizeH="0" baseline="0" noProof="0" dirty="0">
                <a:ln>
                  <a:noFill/>
                </a:ln>
                <a:solidFill>
                  <a:srgbClr val="000000">
                    <a:lumMod val="75000"/>
                    <a:lumOff val="25000"/>
                  </a:srgbClr>
                </a:solidFill>
                <a:effectLst/>
                <a:uLnTx/>
                <a:uFillTx/>
                <a:latin typeface="MuseoSans 700"/>
                <a:ea typeface="+mn-ea"/>
                <a:cs typeface="Poppins ExtraLight" pitchFamily="2" charset="77"/>
              </a:rPr>
              <a:t>- und </a:t>
            </a:r>
            <a:r>
              <a:rPr kumimoji="0" lang="en-GB" sz="1200" b="0" i="1" u="none" strike="noStrike" kern="1200" cap="none" spc="0" normalizeH="0" baseline="0" noProof="0" dirty="0" err="1">
                <a:ln>
                  <a:noFill/>
                </a:ln>
                <a:solidFill>
                  <a:srgbClr val="000000">
                    <a:lumMod val="75000"/>
                    <a:lumOff val="25000"/>
                  </a:srgbClr>
                </a:solidFill>
                <a:effectLst/>
                <a:uLnTx/>
                <a:uFillTx/>
                <a:latin typeface="MuseoSans 700"/>
                <a:ea typeface="+mn-ea"/>
                <a:cs typeface="Poppins ExtraLight" pitchFamily="2" charset="77"/>
              </a:rPr>
              <a:t>Hoteländerungen</a:t>
            </a:r>
            <a:r>
              <a:rPr kumimoji="0" lang="en-GB" sz="1200" b="0" i="1" u="none" strike="noStrike" kern="1200" cap="none" spc="0" normalizeH="0" baseline="0" noProof="0" dirty="0">
                <a:ln>
                  <a:noFill/>
                </a:ln>
                <a:solidFill>
                  <a:srgbClr val="000000">
                    <a:lumMod val="75000"/>
                    <a:lumOff val="25000"/>
                  </a:srgbClr>
                </a:solidFill>
                <a:effectLst/>
                <a:uLnTx/>
                <a:uFillTx/>
                <a:latin typeface="MuseoSans 700"/>
                <a:ea typeface="+mn-ea"/>
                <a:cs typeface="Poppins ExtraLight" pitchFamily="2" charset="77"/>
              </a:rPr>
              <a:t> </a:t>
            </a:r>
            <a:r>
              <a:rPr kumimoji="0" lang="en-GB" sz="1200" b="0" i="1" u="none" strike="noStrike" kern="1200" cap="none" spc="0" normalizeH="0" baseline="0" noProof="0" dirty="0" err="1">
                <a:ln>
                  <a:noFill/>
                </a:ln>
                <a:solidFill>
                  <a:srgbClr val="000000">
                    <a:lumMod val="75000"/>
                    <a:lumOff val="25000"/>
                  </a:srgbClr>
                </a:solidFill>
                <a:effectLst/>
                <a:uLnTx/>
                <a:uFillTx/>
                <a:latin typeface="MuseoSans 700"/>
                <a:ea typeface="+mn-ea"/>
                <a:cs typeface="Poppins ExtraLight" pitchFamily="2" charset="77"/>
              </a:rPr>
              <a:t>vorbehalten</a:t>
            </a:r>
            <a:endParaRPr kumimoji="0" lang="en-GB" sz="1200" b="0" i="1" u="none" strike="noStrike" kern="1200" cap="none" spc="0" normalizeH="0" baseline="0" noProof="0" dirty="0">
              <a:ln>
                <a:noFill/>
              </a:ln>
              <a:solidFill>
                <a:srgbClr val="000000">
                  <a:lumMod val="75000"/>
                  <a:lumOff val="25000"/>
                </a:srgbClr>
              </a:solidFill>
              <a:effectLst/>
              <a:uLnTx/>
              <a:uFillTx/>
              <a:latin typeface="MuseoSans 700"/>
              <a:ea typeface="+mn-ea"/>
              <a:cs typeface="Poppins ExtraLight" pitchFamily="2" charset="77"/>
            </a:endParaRPr>
          </a:p>
          <a:p>
            <a:endParaRPr lang="en-GB" sz="1200" i="1" dirty="0">
              <a:latin typeface="MuseoSans 700"/>
            </a:endParaRPr>
          </a:p>
        </p:txBody>
      </p:sp>
      <p:sp>
        <p:nvSpPr>
          <p:cNvPr id="4" name="Fußzeilenplatzhalter 3">
            <a:extLst>
              <a:ext uri="{FF2B5EF4-FFF2-40B4-BE49-F238E27FC236}">
                <a16:creationId xmlns:a16="http://schemas.microsoft.com/office/drawing/2014/main" id="{A15EFED6-7BC3-12C9-55E0-E46741CC7FCE}"/>
              </a:ext>
            </a:extLst>
          </p:cNvPr>
          <p:cNvSpPr>
            <a:spLocks noGrp="1"/>
          </p:cNvSpPr>
          <p:nvPr>
            <p:ph type="ftr" sz="quarter" idx="11"/>
          </p:nvPr>
        </p:nvSpPr>
        <p:spPr>
          <a:xfrm>
            <a:off x="2504142" y="9909727"/>
            <a:ext cx="2551390" cy="569240"/>
          </a:xfrm>
        </p:spPr>
        <p:txBody>
          <a:bodyPr/>
          <a:lstStyle/>
          <a:p>
            <a:pPr algn="ctr"/>
            <a:r>
              <a:rPr lang="de-LU" sz="1000" b="1" dirty="0">
                <a:solidFill>
                  <a:srgbClr val="018DA1"/>
                </a:solidFill>
                <a:latin typeface="MuseoSans 700"/>
              </a:rPr>
              <a:t>Chile-Argentinien – „Trans-Patagonia“</a:t>
            </a:r>
          </a:p>
        </p:txBody>
      </p:sp>
      <p:sp>
        <p:nvSpPr>
          <p:cNvPr id="5" name="Foliennummernplatzhalter 4">
            <a:extLst>
              <a:ext uri="{FF2B5EF4-FFF2-40B4-BE49-F238E27FC236}">
                <a16:creationId xmlns:a16="http://schemas.microsoft.com/office/drawing/2014/main" id="{EBEE75A4-E8E3-2723-796D-E9EA53C6C21D}"/>
              </a:ext>
            </a:extLst>
          </p:cNvPr>
          <p:cNvSpPr>
            <a:spLocks noGrp="1"/>
          </p:cNvSpPr>
          <p:nvPr>
            <p:ph type="sldNum" sz="quarter" idx="12"/>
          </p:nvPr>
        </p:nvSpPr>
        <p:spPr/>
        <p:txBody>
          <a:bodyPr/>
          <a:lstStyle/>
          <a:p>
            <a:fld id="{3F51B587-FE1E-4604-ADBB-3534BD9BA51E}" type="slidenum">
              <a:rPr lang="en-GB" smtClean="0"/>
              <a:t>5</a:t>
            </a:fld>
            <a:endParaRPr lang="en-GB" dirty="0"/>
          </a:p>
        </p:txBody>
      </p:sp>
      <p:pic>
        <p:nvPicPr>
          <p:cNvPr id="7" name="Grafik 6" descr="Ein Bild, das Text, Schrift, Logo, Grafiken enthält.&#10;&#10;Automatisch generierte Beschreibung">
            <a:extLst>
              <a:ext uri="{FF2B5EF4-FFF2-40B4-BE49-F238E27FC236}">
                <a16:creationId xmlns:a16="http://schemas.microsoft.com/office/drawing/2014/main" id="{399A5A95-7E16-C2C8-5FEB-A89C3B2B87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Tree>
    <p:extLst>
      <p:ext uri="{BB962C8B-B14F-4D97-AF65-F5344CB8AC3E}">
        <p14:creationId xmlns:p14="http://schemas.microsoft.com/office/powerpoint/2010/main" val="231869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8169524-BD1C-DD63-D5E2-540172FB848B}"/>
              </a:ext>
            </a:extLst>
          </p:cNvPr>
          <p:cNvSpPr>
            <a:spLocks noGrp="1"/>
          </p:cNvSpPr>
          <p:nvPr>
            <p:ph type="ftr" sz="quarter" idx="11"/>
          </p:nvPr>
        </p:nvSpPr>
        <p:spPr/>
        <p:txBody>
          <a:bodyPr/>
          <a:lstStyle/>
          <a:p>
            <a:pPr algn="ctr"/>
            <a:r>
              <a:rPr lang="de-LU" sz="1000" b="1" dirty="0">
                <a:solidFill>
                  <a:srgbClr val="018DA1"/>
                </a:solidFill>
                <a:latin typeface="MuseoSans 700"/>
              </a:rPr>
              <a:t>Chile-Argentinien – „Trans-Patagonia“</a:t>
            </a:r>
          </a:p>
        </p:txBody>
      </p:sp>
      <p:sp>
        <p:nvSpPr>
          <p:cNvPr id="3" name="Foliennummernplatzhalter 2">
            <a:extLst>
              <a:ext uri="{FF2B5EF4-FFF2-40B4-BE49-F238E27FC236}">
                <a16:creationId xmlns:a16="http://schemas.microsoft.com/office/drawing/2014/main" id="{B8BF1451-99B6-1415-4AD1-B6F60FC8ECBD}"/>
              </a:ext>
            </a:extLst>
          </p:cNvPr>
          <p:cNvSpPr>
            <a:spLocks noGrp="1"/>
          </p:cNvSpPr>
          <p:nvPr>
            <p:ph type="sldNum" sz="quarter" idx="12"/>
          </p:nvPr>
        </p:nvSpPr>
        <p:spPr/>
        <p:txBody>
          <a:bodyPr/>
          <a:lstStyle/>
          <a:p>
            <a:fld id="{3F51B587-FE1E-4604-ADBB-3534BD9BA51E}" type="slidenum">
              <a:rPr lang="en-GB" smtClean="0"/>
              <a:t>6</a:t>
            </a:fld>
            <a:endParaRPr lang="en-GB"/>
          </a:p>
        </p:txBody>
      </p:sp>
      <p:pic>
        <p:nvPicPr>
          <p:cNvPr id="6" name="Grafik 5" descr="Ein Bild, das Text, Schrift, Logo, Grafiken enthält.&#10;&#10;Automatisch generierte Beschreibung">
            <a:extLst>
              <a:ext uri="{FF2B5EF4-FFF2-40B4-BE49-F238E27FC236}">
                <a16:creationId xmlns:a16="http://schemas.microsoft.com/office/drawing/2014/main" id="{935BE3E7-27EC-74EC-7BAE-F398160926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
        <p:nvSpPr>
          <p:cNvPr id="10" name="Textfeld 9">
            <a:extLst>
              <a:ext uri="{FF2B5EF4-FFF2-40B4-BE49-F238E27FC236}">
                <a16:creationId xmlns:a16="http://schemas.microsoft.com/office/drawing/2014/main" id="{31DBF5FD-5E42-E1AC-921B-8461E1E22DFB}"/>
              </a:ext>
            </a:extLst>
          </p:cNvPr>
          <p:cNvSpPr txBox="1"/>
          <p:nvPr/>
        </p:nvSpPr>
        <p:spPr>
          <a:xfrm>
            <a:off x="339726" y="4624757"/>
            <a:ext cx="3365499" cy="4893647"/>
          </a:xfrm>
          <a:prstGeom prst="rect">
            <a:avLst/>
          </a:prstGeom>
          <a:solidFill>
            <a:srgbClr val="018DA1"/>
          </a:solidFill>
          <a:ln>
            <a:noFill/>
          </a:ln>
        </p:spPr>
        <p:txBody>
          <a:bodyPr wrap="square">
            <a:spAutoFit/>
          </a:bodyPr>
          <a:lstStyle/>
          <a:p>
            <a:r>
              <a:rPr lang="en-GB" b="1" dirty="0" err="1">
                <a:solidFill>
                  <a:schemeClr val="bg1"/>
                </a:solidFill>
                <a:latin typeface="Museo Sans 900" panose="02000000000000000000" pitchFamily="50" charset="0"/>
              </a:rPr>
              <a:t>Inkludierte</a:t>
            </a:r>
            <a:r>
              <a:rPr lang="en-GB" b="1" dirty="0">
                <a:solidFill>
                  <a:schemeClr val="bg1"/>
                </a:solidFill>
                <a:latin typeface="Museo Sans 900" panose="02000000000000000000" pitchFamily="50" charset="0"/>
              </a:rPr>
              <a:t> </a:t>
            </a:r>
            <a:r>
              <a:rPr lang="en-GB" b="1" dirty="0" err="1">
                <a:solidFill>
                  <a:schemeClr val="bg1"/>
                </a:solidFill>
                <a:latin typeface="Museo Sans 900" panose="02000000000000000000" pitchFamily="50" charset="0"/>
              </a:rPr>
              <a:t>Leistungen</a:t>
            </a:r>
            <a:endParaRPr lang="en-GB" b="1" dirty="0">
              <a:solidFill>
                <a:schemeClr val="bg1"/>
              </a:solidFill>
              <a:latin typeface="Museo Sans 900" panose="02000000000000000000" pitchFamily="50" charset="0"/>
            </a:endParaRPr>
          </a:p>
          <a:p>
            <a:endParaRPr lang="en-GB" b="1" dirty="0">
              <a:solidFill>
                <a:schemeClr val="bg1"/>
              </a:solidFill>
              <a:latin typeface="Museo Sans 900" panose="02000000000000000000" pitchFamily="50" charset="0"/>
            </a:endParaRPr>
          </a:p>
          <a:p>
            <a:pPr marL="171450" lvl="2" indent="-171450">
              <a:buFont typeface="Wingdings" panose="05000000000000000000" pitchFamily="2" charset="2"/>
              <a:buChar char="§"/>
            </a:pPr>
            <a:r>
              <a:rPr lang="de-DE" sz="1200" dirty="0">
                <a:solidFill>
                  <a:schemeClr val="bg1"/>
                </a:solidFill>
                <a:latin typeface="MuseoSans 700"/>
              </a:rPr>
              <a:t>Abholung am Flughafen Santiago de Chile durch einen Repräsentanten unserer lokalen Partneragentur und Transfer zum Hotel</a:t>
            </a:r>
          </a:p>
          <a:p>
            <a:pPr marL="171450" lvl="2" indent="-171450">
              <a:buFont typeface="Wingdings" panose="05000000000000000000" pitchFamily="2" charset="2"/>
              <a:buChar char="§"/>
            </a:pPr>
            <a:r>
              <a:rPr lang="de-DE" sz="1200" dirty="0">
                <a:solidFill>
                  <a:schemeClr val="bg1"/>
                </a:solidFill>
                <a:latin typeface="MuseoSans 700"/>
              </a:rPr>
              <a:t>Transfers und Ausflüge gemäß Programm (Fahrten je nach Gruppengröße in einem H1-Van a/c oder einen Sprinter a/c mit bis zu 19 Sitzplätzen)</a:t>
            </a:r>
          </a:p>
          <a:p>
            <a:pPr marL="171450" lvl="2" indent="-171450">
              <a:buFont typeface="Wingdings" panose="05000000000000000000" pitchFamily="2" charset="2"/>
              <a:buChar char="§"/>
            </a:pPr>
            <a:r>
              <a:rPr lang="de-DE" sz="1200" dirty="0">
                <a:solidFill>
                  <a:schemeClr val="bg1"/>
                </a:solidFill>
                <a:latin typeface="MuseoSans 700"/>
              </a:rPr>
              <a:t>14 Übernachtungen in den genannten (oder ähnlichen) Hotels, im Doppelzimmer inklusive Frühstück* </a:t>
            </a:r>
          </a:p>
          <a:p>
            <a:pPr marL="171450" lvl="2" indent="-171450">
              <a:buFont typeface="Wingdings" panose="05000000000000000000" pitchFamily="2" charset="2"/>
              <a:buChar char="§"/>
            </a:pPr>
            <a:r>
              <a:rPr lang="de-DE" sz="1200" dirty="0">
                <a:solidFill>
                  <a:schemeClr val="bg1"/>
                </a:solidFill>
                <a:latin typeface="MuseoSans 700"/>
              </a:rPr>
              <a:t>Mahlzeiten gemäß Programm</a:t>
            </a:r>
          </a:p>
          <a:p>
            <a:pPr marL="171450" lvl="2" indent="-171450">
              <a:buFont typeface="Wingdings" panose="05000000000000000000" pitchFamily="2" charset="2"/>
              <a:buChar char="§"/>
            </a:pPr>
            <a:r>
              <a:rPr lang="de-DE" sz="1200" dirty="0">
                <a:solidFill>
                  <a:schemeClr val="bg1"/>
                </a:solidFill>
                <a:latin typeface="MuseoSans 700"/>
              </a:rPr>
              <a:t>Lokale deutschsprachige Reiseleitung für die Stadtbesichtigung Santiago de Chile </a:t>
            </a:r>
          </a:p>
          <a:p>
            <a:pPr marL="171450" lvl="2" indent="-171450">
              <a:buFont typeface="Wingdings" panose="05000000000000000000" pitchFamily="2" charset="2"/>
              <a:buChar char="§"/>
            </a:pPr>
            <a:r>
              <a:rPr lang="de-DE" sz="1200" dirty="0">
                <a:solidFill>
                  <a:schemeClr val="bg1"/>
                </a:solidFill>
                <a:latin typeface="MuseoSans 700"/>
              </a:rPr>
              <a:t>Lokale deutschsprachige Reiseleitung ab Puerto Montt bis Punta Arenas (Tage 2-14) </a:t>
            </a:r>
          </a:p>
          <a:p>
            <a:pPr marL="171450" lvl="2" indent="-171450">
              <a:buFont typeface="Wingdings" panose="05000000000000000000" pitchFamily="2" charset="2"/>
              <a:buChar char="§"/>
            </a:pPr>
            <a:r>
              <a:rPr lang="de-DE" sz="1200" dirty="0">
                <a:solidFill>
                  <a:schemeClr val="bg1"/>
                </a:solidFill>
                <a:latin typeface="MuseoSans 700"/>
              </a:rPr>
              <a:t>Eintrittsgelder und Nationalpark-Gebühren (Stand 12/2025) </a:t>
            </a:r>
          </a:p>
          <a:p>
            <a:pPr marL="0" lvl="2"/>
            <a:endParaRPr lang="en-GB" sz="1200" dirty="0">
              <a:solidFill>
                <a:schemeClr val="bg1"/>
              </a:solidFill>
              <a:latin typeface="MuseoSans 700"/>
            </a:endParaRPr>
          </a:p>
          <a:p>
            <a:pPr marL="0" lvl="2"/>
            <a:r>
              <a:rPr lang="de-DE" sz="1200" dirty="0">
                <a:solidFill>
                  <a:schemeClr val="bg1"/>
                </a:solidFill>
                <a:latin typeface="MuseoSans 700"/>
              </a:rPr>
              <a:t>*Vor 07:00 Uhr morgens werden keine vollständigen Frühstücksmahlzeiten serviert (Ausflüge oder Flugzeiten können evtl. eine frühe Abfahrt vom Hotel erfordern. In dem Fall erfolgt keine Preisreduzierung seitens der Hotels).</a:t>
            </a:r>
          </a:p>
        </p:txBody>
      </p:sp>
      <p:sp>
        <p:nvSpPr>
          <p:cNvPr id="13" name="Textfeld 12">
            <a:extLst>
              <a:ext uri="{FF2B5EF4-FFF2-40B4-BE49-F238E27FC236}">
                <a16:creationId xmlns:a16="http://schemas.microsoft.com/office/drawing/2014/main" id="{8F5DF8E6-B212-1BF2-9760-3978E2F33AD9}"/>
              </a:ext>
            </a:extLst>
          </p:cNvPr>
          <p:cNvSpPr txBox="1"/>
          <p:nvPr/>
        </p:nvSpPr>
        <p:spPr>
          <a:xfrm>
            <a:off x="4003677" y="4764521"/>
            <a:ext cx="3216272" cy="2769989"/>
          </a:xfrm>
          <a:prstGeom prst="rect">
            <a:avLst/>
          </a:prstGeom>
          <a:noFill/>
          <a:ln>
            <a:solidFill>
              <a:srgbClr val="018DA1"/>
            </a:solidFill>
          </a:ln>
        </p:spPr>
        <p:txBody>
          <a:bodyPr wrap="square">
            <a:spAutoFit/>
          </a:bodyPr>
          <a:lstStyle/>
          <a:p>
            <a:r>
              <a:rPr lang="en-GB" b="1" dirty="0" err="1">
                <a:latin typeface="Museo Sans 900" panose="02000000000000000000" pitchFamily="50" charset="0"/>
              </a:rPr>
              <a:t>Nicht</a:t>
            </a:r>
            <a:r>
              <a:rPr lang="en-GB" b="1" dirty="0">
                <a:latin typeface="Museo Sans 900" panose="02000000000000000000" pitchFamily="50" charset="0"/>
              </a:rPr>
              <a:t> </a:t>
            </a:r>
            <a:r>
              <a:rPr lang="en-GB" b="1" dirty="0" err="1">
                <a:latin typeface="Museo Sans 900" panose="02000000000000000000" pitchFamily="50" charset="0"/>
              </a:rPr>
              <a:t>inkludierte</a:t>
            </a:r>
            <a:r>
              <a:rPr lang="en-GB" b="1" dirty="0">
                <a:latin typeface="Museo Sans 900" panose="02000000000000000000" pitchFamily="50" charset="0"/>
              </a:rPr>
              <a:t> </a:t>
            </a:r>
            <a:r>
              <a:rPr lang="en-GB" b="1" dirty="0" err="1">
                <a:latin typeface="Museo Sans 900" panose="02000000000000000000" pitchFamily="50" charset="0"/>
              </a:rPr>
              <a:t>Leistungen</a:t>
            </a:r>
            <a:endParaRPr lang="en-GB" b="1" dirty="0">
              <a:latin typeface="Museo Sans 900" panose="02000000000000000000" pitchFamily="50" charset="0"/>
            </a:endParaRPr>
          </a:p>
          <a:p>
            <a:endParaRPr lang="en-GB" b="1" dirty="0">
              <a:latin typeface="Museo Sans 900" panose="02000000000000000000" pitchFamily="50" charset="0"/>
            </a:endParaRPr>
          </a:p>
          <a:p>
            <a:pPr marL="171450" lvl="2" indent="-171450">
              <a:buFont typeface="Wingdings" panose="05000000000000000000" pitchFamily="2" charset="2"/>
              <a:buChar char="§"/>
            </a:pPr>
            <a:r>
              <a:rPr lang="de-DE" sz="1200" dirty="0">
                <a:solidFill>
                  <a:schemeClr val="tx1">
                    <a:lumMod val="50000"/>
                    <a:lumOff val="50000"/>
                  </a:schemeClr>
                </a:solidFill>
                <a:latin typeface="MuseoSans 700"/>
              </a:rPr>
              <a:t>Internationale Flüge sowie Flug von Santiago de Chile nach Puerto Montt*</a:t>
            </a:r>
          </a:p>
          <a:p>
            <a:pPr marL="171450" lvl="2" indent="-171450">
              <a:buFont typeface="Wingdings" panose="05000000000000000000" pitchFamily="2" charset="2"/>
              <a:buChar char="§"/>
            </a:pPr>
            <a:r>
              <a:rPr lang="de-DE" sz="1200" dirty="0">
                <a:solidFill>
                  <a:schemeClr val="tx1">
                    <a:lumMod val="50000"/>
                    <a:lumOff val="50000"/>
                  </a:schemeClr>
                </a:solidFill>
                <a:latin typeface="MuseoSans 700"/>
              </a:rPr>
              <a:t>Koffergelder am Flughafen und Hotel </a:t>
            </a:r>
          </a:p>
          <a:p>
            <a:pPr marL="171450" lvl="2" indent="-171450">
              <a:buFont typeface="Wingdings" panose="05000000000000000000" pitchFamily="2" charset="2"/>
              <a:buChar char="§"/>
            </a:pPr>
            <a:r>
              <a:rPr lang="de-DE" sz="1200" dirty="0">
                <a:solidFill>
                  <a:schemeClr val="tx1">
                    <a:lumMod val="50000"/>
                    <a:lumOff val="50000"/>
                  </a:schemeClr>
                </a:solidFill>
                <a:latin typeface="MuseoSans 700"/>
              </a:rPr>
              <a:t>Eventuelle Ausreisegebühren</a:t>
            </a:r>
          </a:p>
          <a:p>
            <a:pPr marL="171450" lvl="2" indent="-171450">
              <a:buFont typeface="Wingdings" panose="05000000000000000000" pitchFamily="2" charset="2"/>
              <a:buChar char="§"/>
            </a:pPr>
            <a:r>
              <a:rPr lang="de-DE" sz="1200" dirty="0">
                <a:solidFill>
                  <a:schemeClr val="tx1">
                    <a:lumMod val="50000"/>
                    <a:lumOff val="50000"/>
                  </a:schemeClr>
                </a:solidFill>
                <a:latin typeface="MuseoSans 700"/>
              </a:rPr>
              <a:t> Zusätzliche Aktivitäten und Ausflüge ▪ Nicht genannte Mahlzeiten, Getränke </a:t>
            </a:r>
          </a:p>
          <a:p>
            <a:pPr marL="171450" lvl="2" indent="-171450">
              <a:buFont typeface="Wingdings" panose="05000000000000000000" pitchFamily="2" charset="2"/>
              <a:buChar char="§"/>
            </a:pPr>
            <a:r>
              <a:rPr lang="de-DE" sz="1200" dirty="0">
                <a:solidFill>
                  <a:schemeClr val="tx1">
                    <a:lumMod val="50000"/>
                    <a:lumOff val="50000"/>
                  </a:schemeClr>
                </a:solidFill>
                <a:latin typeface="MuseoSans 700"/>
              </a:rPr>
              <a:t>Trinkgelder (Hotels, Reiseleiter, Fahrer, etc.) und persönliche Ausgaben </a:t>
            </a:r>
          </a:p>
          <a:p>
            <a:pPr marL="0" lvl="2"/>
            <a:endParaRPr lang="en-GB" sz="1200" dirty="0">
              <a:solidFill>
                <a:schemeClr val="tx1">
                  <a:lumMod val="50000"/>
                  <a:lumOff val="50000"/>
                </a:schemeClr>
              </a:solidFill>
              <a:latin typeface="MuseoSans 7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effectLst/>
                <a:uLnTx/>
                <a:uFillTx/>
                <a:latin typeface="MuseoSans 700"/>
                <a:ea typeface="+mn-ea"/>
                <a:cs typeface="+mn-cs"/>
              </a:rPr>
              <a:t>*Flüge nicht inkludiert. Zzgl. Flug, z.B. mit LATAM ab/bis Frankfurt (via Madrid) oder KLM ab/bis LUX (ab/bis Amsterdam), gerne machen wir Ihnen ein Angebot</a:t>
            </a:r>
            <a:endParaRPr kumimoji="0" lang="en-GB" sz="1000" b="0" i="1" u="none" strike="noStrike" kern="1200" cap="none" spc="0" normalizeH="0" baseline="0" noProof="0" dirty="0">
              <a:ln>
                <a:noFill/>
              </a:ln>
              <a:effectLst/>
              <a:uLnTx/>
              <a:uFillTx/>
              <a:latin typeface="MuseoSans 700"/>
              <a:ea typeface="+mn-ea"/>
              <a:cs typeface="+mn-cs"/>
            </a:endParaRPr>
          </a:p>
        </p:txBody>
      </p:sp>
      <p:sp>
        <p:nvSpPr>
          <p:cNvPr id="15" name="Textfeld 14">
            <a:extLst>
              <a:ext uri="{FF2B5EF4-FFF2-40B4-BE49-F238E27FC236}">
                <a16:creationId xmlns:a16="http://schemas.microsoft.com/office/drawing/2014/main" id="{DCBAC451-539A-D0BA-4271-A660D7643788}"/>
              </a:ext>
            </a:extLst>
          </p:cNvPr>
          <p:cNvSpPr txBox="1"/>
          <p:nvPr/>
        </p:nvSpPr>
        <p:spPr>
          <a:xfrm>
            <a:off x="339726" y="3157631"/>
            <a:ext cx="6880223" cy="1261884"/>
          </a:xfrm>
          <a:prstGeom prst="rect">
            <a:avLst/>
          </a:prstGeom>
          <a:noFill/>
          <a:ln>
            <a:solidFill>
              <a:srgbClr val="018DA1"/>
            </a:solidFill>
          </a:ln>
        </p:spPr>
        <p:txBody>
          <a:bodyPr wrap="square">
            <a:spAutoFit/>
          </a:bodyPr>
          <a:lstStyle/>
          <a:p>
            <a:pPr>
              <a:defRPr/>
            </a:pPr>
            <a:r>
              <a:rPr lang="de-LU" sz="1600" b="1" dirty="0">
                <a:solidFill>
                  <a:srgbClr val="000000"/>
                </a:solidFill>
                <a:latin typeface="Museo Sans 900" panose="02000000000000000000" pitchFamily="50" charset="0"/>
              </a:rPr>
              <a:t>Termine 2025/2026</a:t>
            </a:r>
          </a:p>
          <a:p>
            <a:pPr>
              <a:defRPr/>
            </a:pPr>
            <a:endParaRPr kumimoji="0" lang="de-LU" sz="1200" b="0" i="0" u="none" strike="noStrike" kern="1200" cap="none" spc="0" normalizeH="0" baseline="0" noProof="0" dirty="0">
              <a:ln>
                <a:noFill/>
              </a:ln>
              <a:solidFill>
                <a:srgbClr val="000000"/>
              </a:solidFill>
              <a:effectLst/>
              <a:uLnTx/>
              <a:uFillTx/>
              <a:latin typeface="MuseoSans 7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LU"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16.10.-31.10.2026 |  13.11.-28.11.2026 | 11.12.-26.11.2026 |  </a:t>
            </a:r>
            <a:r>
              <a:rPr lang="de-LU" sz="1200" dirty="0">
                <a:solidFill>
                  <a:srgbClr val="000000">
                    <a:lumMod val="50000"/>
                    <a:lumOff val="50000"/>
                  </a:srgbClr>
                </a:solidFill>
                <a:latin typeface="MuseoSans 700"/>
              </a:rPr>
              <a:t>08.01.-23.01.2027 </a:t>
            </a:r>
            <a:r>
              <a:rPr kumimoji="0" lang="de-LU" sz="1200" b="0" i="0" u="none" strike="noStrike" kern="1200" cap="none" spc="0" normalizeH="0" baseline="0" noProof="0" dirty="0">
                <a:ln>
                  <a:noFill/>
                </a:ln>
                <a:solidFill>
                  <a:srgbClr val="000000">
                    <a:lumMod val="50000"/>
                    <a:lumOff val="50000"/>
                  </a:srgbClr>
                </a:solidFill>
                <a:effectLst/>
                <a:uLnTx/>
                <a:uFillTx/>
                <a:latin typeface="MuseoSans 700"/>
                <a:ea typeface="+mn-ea"/>
                <a:cs typeface="+mn-cs"/>
              </a:rPr>
              <a:t>|  05.02.-20.02.2027 | 05.03.-20.03.2027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LU" sz="1200" dirty="0">
              <a:solidFill>
                <a:srgbClr val="000000">
                  <a:lumMod val="75000"/>
                  <a:lumOff val="25000"/>
                </a:srgbClr>
              </a:solidFill>
              <a:latin typeface="MuseoSans 7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dirty="0">
                <a:ln>
                  <a:noFill/>
                </a:ln>
                <a:solidFill>
                  <a:srgbClr val="000000">
                    <a:lumMod val="75000"/>
                    <a:lumOff val="25000"/>
                  </a:srgbClr>
                </a:solidFill>
                <a:effectLst/>
                <a:uLnTx/>
                <a:uFillTx/>
                <a:latin typeface="MuseoSans 700"/>
                <a:ea typeface="+mn-ea"/>
                <a:cs typeface="+mn-cs"/>
              </a:rPr>
              <a:t>Mindestteilnehmerzahl 4, Maximalteilnehmerzahl 12 Reisegäste </a:t>
            </a:r>
            <a:endParaRPr kumimoji="0" lang="de-LU" sz="1200" b="0" i="0" u="none" strike="noStrike" kern="1200" cap="none" spc="0" normalizeH="0" baseline="0" noProof="0" dirty="0">
              <a:ln>
                <a:noFill/>
              </a:ln>
              <a:solidFill>
                <a:srgbClr val="000000">
                  <a:lumMod val="75000"/>
                  <a:lumOff val="25000"/>
                </a:srgbClr>
              </a:solidFill>
              <a:effectLst/>
              <a:uLnTx/>
              <a:uFillTx/>
              <a:latin typeface="MuseoSans 700"/>
              <a:ea typeface="+mn-ea"/>
              <a:cs typeface="+mn-cs"/>
            </a:endParaRPr>
          </a:p>
        </p:txBody>
      </p:sp>
      <p:sp>
        <p:nvSpPr>
          <p:cNvPr id="17" name="Textfeld 16">
            <a:extLst>
              <a:ext uri="{FF2B5EF4-FFF2-40B4-BE49-F238E27FC236}">
                <a16:creationId xmlns:a16="http://schemas.microsoft.com/office/drawing/2014/main" id="{FF76C6E3-382F-FE76-E5AB-4597255DD49A}"/>
              </a:ext>
            </a:extLst>
          </p:cNvPr>
          <p:cNvSpPr txBox="1"/>
          <p:nvPr/>
        </p:nvSpPr>
        <p:spPr>
          <a:xfrm>
            <a:off x="4003677" y="7879516"/>
            <a:ext cx="3216272" cy="1446550"/>
          </a:xfrm>
          <a:prstGeom prst="rect">
            <a:avLst/>
          </a:prstGeom>
          <a:solidFill>
            <a:srgbClr val="018DA1"/>
          </a:solidFill>
          <a:ln>
            <a:noFill/>
          </a:ln>
        </p:spPr>
        <p:txBody>
          <a:bodyPr wrap="square">
            <a:spAutoFit/>
          </a:bodyPr>
          <a:lstStyle/>
          <a:p>
            <a:pPr marR="0" lvl="0" indent="0" fontAlgn="auto">
              <a:lnSpc>
                <a:spcPct val="100000"/>
              </a:lnSpc>
              <a:spcBef>
                <a:spcPts val="0"/>
              </a:spcBef>
              <a:spcAft>
                <a:spcPts val="0"/>
              </a:spcAft>
              <a:buClrTx/>
              <a:buSzTx/>
              <a:buFontTx/>
              <a:buNone/>
              <a:tabLst/>
              <a:defRPr/>
            </a:pPr>
            <a:r>
              <a:rPr lang="en-GB" b="1" dirty="0" err="1">
                <a:solidFill>
                  <a:schemeClr val="bg1"/>
                </a:solidFill>
                <a:latin typeface="Museo Sans 900" panose="02000000000000000000" pitchFamily="50" charset="0"/>
              </a:rPr>
              <a:t>Preise</a:t>
            </a:r>
            <a:r>
              <a:rPr lang="en-GB" b="1" dirty="0">
                <a:solidFill>
                  <a:schemeClr val="bg1"/>
                </a:solidFill>
                <a:latin typeface="Museo Sans 900" panose="02000000000000000000" pitchFamily="50" charset="0"/>
              </a:rPr>
              <a:t> pro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Museo Sans 700" panose="020000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chemeClr val="bg1"/>
                </a:solidFill>
                <a:effectLst/>
                <a:uLnTx/>
                <a:uFillTx/>
                <a:latin typeface="MuseoSans 700"/>
                <a:ea typeface="+mn-ea"/>
                <a:cs typeface="+mn-cs"/>
              </a:rPr>
              <a:t>Im</a:t>
            </a:r>
            <a:r>
              <a:rPr kumimoji="0" lang="en-GB" sz="1200" b="0" i="0" u="none" strike="noStrike" kern="1200" cap="none" spc="0" normalizeH="0" baseline="0" noProof="0" dirty="0">
                <a:ln>
                  <a:noFill/>
                </a:ln>
                <a:solidFill>
                  <a:schemeClr val="bg1"/>
                </a:solidFill>
                <a:effectLst/>
                <a:uLnTx/>
                <a:uFillTx/>
                <a:latin typeface="MuseoSans 700"/>
                <a:ea typeface="+mn-ea"/>
                <a:cs typeface="+mn-cs"/>
              </a:rPr>
              <a:t> </a:t>
            </a:r>
            <a:r>
              <a:rPr kumimoji="0" lang="en-GB" sz="1200" b="0" i="0" u="none" strike="noStrike" kern="1200" cap="none" spc="0" normalizeH="0" baseline="0" noProof="0" dirty="0" err="1">
                <a:ln>
                  <a:noFill/>
                </a:ln>
                <a:solidFill>
                  <a:schemeClr val="bg1"/>
                </a:solidFill>
                <a:effectLst/>
                <a:uLnTx/>
                <a:uFillTx/>
                <a:latin typeface="MuseoSans 700"/>
                <a:ea typeface="+mn-ea"/>
                <a:cs typeface="+mn-cs"/>
              </a:rPr>
              <a:t>Doppelzimmer</a:t>
            </a:r>
            <a:r>
              <a:rPr kumimoji="0" lang="en-GB" sz="1200" b="0" i="0" u="none" strike="noStrike" kern="1200" cap="none" spc="0" normalizeH="0" baseline="0" noProof="0" dirty="0">
                <a:ln>
                  <a:noFill/>
                </a:ln>
                <a:solidFill>
                  <a:schemeClr val="bg1"/>
                </a:solidFill>
                <a:effectLst/>
                <a:uLnTx/>
                <a:uFillTx/>
                <a:latin typeface="MuseoSans 700"/>
                <a:ea typeface="+mn-ea"/>
                <a:cs typeface="+mn-cs"/>
              </a:rPr>
              <a:t>	5.995,00 €*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schemeClr val="bg1"/>
                </a:solidFill>
                <a:effectLst/>
                <a:uLnTx/>
                <a:uFillTx/>
                <a:latin typeface="MuseoSans 700"/>
                <a:ea typeface="+mn-ea"/>
                <a:cs typeface="+mn-cs"/>
              </a:rPr>
              <a:t>Im</a:t>
            </a:r>
            <a:r>
              <a:rPr kumimoji="0" lang="en-GB" sz="1200" b="0" i="0" u="none" strike="noStrike" kern="1200" cap="none" spc="0" normalizeH="0" baseline="0" noProof="0" dirty="0">
                <a:ln>
                  <a:noFill/>
                </a:ln>
                <a:solidFill>
                  <a:schemeClr val="bg1"/>
                </a:solidFill>
                <a:effectLst/>
                <a:uLnTx/>
                <a:uFillTx/>
                <a:latin typeface="MuseoSans 700"/>
                <a:ea typeface="+mn-ea"/>
                <a:cs typeface="+mn-cs"/>
              </a:rPr>
              <a:t> </a:t>
            </a:r>
            <a:r>
              <a:rPr kumimoji="0" lang="en-GB" sz="1200" b="0" i="0" u="none" strike="noStrike" kern="1200" cap="none" spc="0" normalizeH="0" baseline="0" noProof="0" dirty="0" err="1">
                <a:ln>
                  <a:noFill/>
                </a:ln>
                <a:solidFill>
                  <a:schemeClr val="bg1"/>
                </a:solidFill>
                <a:effectLst/>
                <a:uLnTx/>
                <a:uFillTx/>
                <a:latin typeface="MuseoSans 700"/>
                <a:ea typeface="+mn-ea"/>
                <a:cs typeface="+mn-cs"/>
              </a:rPr>
              <a:t>Einzelzimmer</a:t>
            </a:r>
            <a:r>
              <a:rPr kumimoji="0" lang="en-GB" sz="1200" b="0" i="0" u="none" strike="noStrike" kern="1200" cap="none" spc="0" normalizeH="0" baseline="0" noProof="0" dirty="0">
                <a:ln>
                  <a:noFill/>
                </a:ln>
                <a:solidFill>
                  <a:schemeClr val="bg1"/>
                </a:solidFill>
                <a:effectLst/>
                <a:uLnTx/>
                <a:uFillTx/>
                <a:latin typeface="MuseoSans 700"/>
                <a:ea typeface="+mn-ea"/>
                <a:cs typeface="+mn-cs"/>
              </a:rPr>
              <a:t>	7.245,00 €*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bg1"/>
              </a:solidFill>
              <a:effectLst/>
              <a:uLnTx/>
              <a:uFillTx/>
              <a:latin typeface="MuseoSans 7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solidFill>
              <a:latin typeface="MuseoSans 70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chemeClr val="bg1"/>
                </a:solidFill>
                <a:effectLst/>
                <a:uLnTx/>
                <a:uFillTx/>
                <a:latin typeface="MuseoSans 700"/>
                <a:ea typeface="+mn-ea"/>
                <a:cs typeface="+mn-cs"/>
              </a:rPr>
              <a:t>*</a:t>
            </a:r>
            <a:r>
              <a:rPr kumimoji="0" lang="en-GB" sz="1000" b="0" i="1" u="none" strike="noStrike" kern="1200" cap="none" spc="0" normalizeH="0" baseline="0" noProof="0" dirty="0" err="1">
                <a:ln>
                  <a:noFill/>
                </a:ln>
                <a:solidFill>
                  <a:schemeClr val="bg1"/>
                </a:solidFill>
                <a:effectLst/>
                <a:uLnTx/>
                <a:uFillTx/>
                <a:latin typeface="MuseoSans 700"/>
                <a:ea typeface="+mn-ea"/>
                <a:cs typeface="+mn-cs"/>
              </a:rPr>
              <a:t>Flüge</a:t>
            </a:r>
            <a:r>
              <a:rPr kumimoji="0" lang="en-GB" sz="1000" b="0" i="1" u="none" strike="noStrike" kern="1200" cap="none" spc="0" normalizeH="0" baseline="0" noProof="0" dirty="0">
                <a:ln>
                  <a:noFill/>
                </a:ln>
                <a:solidFill>
                  <a:schemeClr val="bg1"/>
                </a:solidFill>
                <a:effectLst/>
                <a:uLnTx/>
                <a:uFillTx/>
                <a:latin typeface="MuseoSans 700"/>
                <a:ea typeface="+mn-ea"/>
                <a:cs typeface="+mn-cs"/>
              </a:rPr>
              <a:t> </a:t>
            </a:r>
            <a:r>
              <a:rPr kumimoji="0" lang="en-GB" sz="1000" b="0" i="1" u="none" strike="noStrike" kern="1200" cap="none" spc="0" normalizeH="0" baseline="0" noProof="0" dirty="0" err="1">
                <a:ln>
                  <a:noFill/>
                </a:ln>
                <a:solidFill>
                  <a:schemeClr val="bg1"/>
                </a:solidFill>
                <a:effectLst/>
                <a:uLnTx/>
                <a:uFillTx/>
                <a:latin typeface="MuseoSans 700"/>
                <a:ea typeface="+mn-ea"/>
                <a:cs typeface="+mn-cs"/>
              </a:rPr>
              <a:t>nicht</a:t>
            </a:r>
            <a:r>
              <a:rPr kumimoji="0" lang="en-GB" sz="1000" b="0" i="1" u="none" strike="noStrike" kern="1200" cap="none" spc="0" normalizeH="0" baseline="0" noProof="0" dirty="0">
                <a:ln>
                  <a:noFill/>
                </a:ln>
                <a:solidFill>
                  <a:schemeClr val="bg1"/>
                </a:solidFill>
                <a:effectLst/>
                <a:uLnTx/>
                <a:uFillTx/>
                <a:latin typeface="MuseoSans 700"/>
                <a:ea typeface="+mn-ea"/>
                <a:cs typeface="+mn-cs"/>
              </a:rPr>
              <a:t> </a:t>
            </a:r>
            <a:r>
              <a:rPr kumimoji="0" lang="en-GB" sz="1000" b="0" i="1" u="none" strike="noStrike" kern="1200" cap="none" spc="0" normalizeH="0" baseline="0" noProof="0" dirty="0" err="1">
                <a:ln>
                  <a:noFill/>
                </a:ln>
                <a:solidFill>
                  <a:schemeClr val="bg1"/>
                </a:solidFill>
                <a:effectLst/>
                <a:uLnTx/>
                <a:uFillTx/>
                <a:latin typeface="MuseoSans 700"/>
                <a:ea typeface="+mn-ea"/>
                <a:cs typeface="+mn-cs"/>
              </a:rPr>
              <a:t>inkludiert</a:t>
            </a:r>
            <a:endParaRPr kumimoji="0" lang="en-GB" sz="1000" b="0" i="1" u="none" strike="noStrike" kern="1200" cap="none" spc="0" normalizeH="0" baseline="0" noProof="0" dirty="0">
              <a:ln>
                <a:noFill/>
              </a:ln>
              <a:solidFill>
                <a:schemeClr val="bg1"/>
              </a:solidFill>
              <a:effectLst/>
              <a:uLnTx/>
              <a:uFillTx/>
              <a:latin typeface="MuseoSans 700"/>
              <a:ea typeface="+mn-ea"/>
              <a:cs typeface="+mn-cs"/>
            </a:endParaRPr>
          </a:p>
        </p:txBody>
      </p:sp>
      <p:pic>
        <p:nvPicPr>
          <p:cNvPr id="5" name="Picture 4" descr="A snowy mountain tops with a cloudy sky&#10;&#10;Description automatically generated">
            <a:extLst>
              <a:ext uri="{FF2B5EF4-FFF2-40B4-BE49-F238E27FC236}">
                <a16:creationId xmlns:a16="http://schemas.microsoft.com/office/drawing/2014/main" id="{A73BE782-5F6D-BA5C-DC96-116828A50B91}"/>
              </a:ext>
            </a:extLst>
          </p:cNvPr>
          <p:cNvPicPr>
            <a:picLocks noChangeAspect="1"/>
          </p:cNvPicPr>
          <p:nvPr/>
        </p:nvPicPr>
        <p:blipFill>
          <a:blip r:embed="rId3"/>
          <a:stretch>
            <a:fillRect/>
          </a:stretch>
        </p:blipFill>
        <p:spPr>
          <a:xfrm>
            <a:off x="1885891" y="323678"/>
            <a:ext cx="4041607" cy="2694404"/>
          </a:xfrm>
          <a:prstGeom prst="rect">
            <a:avLst/>
          </a:prstGeom>
        </p:spPr>
      </p:pic>
    </p:spTree>
    <p:extLst>
      <p:ext uri="{BB962C8B-B14F-4D97-AF65-F5344CB8AC3E}">
        <p14:creationId xmlns:p14="http://schemas.microsoft.com/office/powerpoint/2010/main" val="414191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38768875-3EF6-9FB8-BDC9-9FF6FBC9D0ED}"/>
              </a:ext>
            </a:extLst>
          </p:cNvPr>
          <p:cNvSpPr txBox="1"/>
          <p:nvPr/>
        </p:nvSpPr>
        <p:spPr>
          <a:xfrm>
            <a:off x="348879" y="1066523"/>
            <a:ext cx="6871070" cy="6647974"/>
          </a:xfrm>
          <a:prstGeom prst="rect">
            <a:avLst/>
          </a:prstGeom>
          <a:noFill/>
        </p:spPr>
        <p:txBody>
          <a:bodyPr wrap="square" rtlCol="0">
            <a:spAutoFit/>
          </a:bodyPr>
          <a:lstStyle/>
          <a:p>
            <a:pPr algn="just"/>
            <a:r>
              <a:rPr lang="en-GB" b="1" dirty="0" err="1">
                <a:latin typeface="Museo Sans 900" panose="02000000000000000000" pitchFamily="50" charset="0"/>
              </a:rPr>
              <a:t>Weitere</a:t>
            </a:r>
            <a:r>
              <a:rPr lang="en-GB" b="1" dirty="0">
                <a:latin typeface="Museo Sans 900" panose="02000000000000000000" pitchFamily="50" charset="0"/>
              </a:rPr>
              <a:t> </a:t>
            </a:r>
            <a:r>
              <a:rPr lang="en-GB" b="1" dirty="0" err="1">
                <a:latin typeface="Museo Sans 900" panose="02000000000000000000" pitchFamily="50" charset="0"/>
              </a:rPr>
              <a:t>Hinweise</a:t>
            </a:r>
            <a:endParaRPr lang="en-GB" b="1" dirty="0">
              <a:latin typeface="Museo Sans 900" panose="02000000000000000000" pitchFamily="50" charset="0"/>
            </a:endParaRPr>
          </a:p>
          <a:p>
            <a:pPr algn="just"/>
            <a:endParaRPr lang="en-GB" sz="1200" dirty="0">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Für die Einreise nach Chile und Argentinien benötigen Luxemburger und Deutsche einen Reisepass, der zum Zeitpunkt der Einreise noch mindestens sechs Monate über die Aufenthaltsdauer hinaus gültig ist. Der Reisepass muss sich in einem guten Zustand befinden und noch mindestens zwei freie Seiten aufweisen. Es sind keine Impfungen vorgeschrieben, allerdings empfehlen wir, die Standardimpfungen aktuell zu halten.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An Feiertagen kann es evtl. erforderlich sein, das Programm umzustellen. Montags sind die meisten Museen in Chile geschlossen. Die Standseilbahn auf den Cerro San Cristóbal in Santiago fährt montags ab 13:00 Uhr. Jeden ersten Montag im Monat ist sie aufgrund von Wartungsarbeiten ganztägig geschlossen. An Samstagen und Sonntagen können Fahrzeuge nur am Nachmittag den Cerro San Cristóbal hochfahren.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Fast alle Unterkünfte bieten WiFi, allerdings ist die Netzabdeckung nicht immer perfekt. Bitte beachten Sie, dass die Hotels oftmals nur Nichtraucherzimmer anbieten. Sofern nichts anderes erwähnt, basiert der Reisepreis auf Standardzimmern. Die Verfügbarkeit der genannten Hotels kann erst zum Zeitpunkt der Reservierung definitiv bestätigt werden. Bei Nicht-Verfügbarkeit muss gegebenenfalls eine andere Hotelkategorie reserviert werden, die Zusatzkosten verursachen kann. In diesem Fall informieren wir Sie umgehend und fragen nach ob Sie die Buchung aufrecht erhalten möchten.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Bei Flugreisen beruhen unsere Verkaufspreise in der Regel auf Sonder- und Veranstaltertarifen der für die entsprechende Reise gewählten Fluggesellschaft(en). Gerne erstellen wir Ihnen ein Angebot für die zu dieser Reise passenden Flüge.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Im Reisepreis sind keinerlei Versicherungen inkludiert. Wir empfehlen dringend, neben der Reisekrankenversicherung auch eine Reiserücktrittskostenversicherung abzuschließen.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Diese Reise ist nicht für Gäste mit Mobilitätseinschränkungen geeignet. Bitte geben Sie uns im gegebenen Fall vor der Buchung die Art Ihrer Mobilitätseinschränkung an und klären Sie mit uns, ob wir Ihre individuellen Bedürfnisse erfüllen können.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Diese Reise führen wir gemeinsam mit anderen Reiseveranstaltern durch. Dies hat selbstverständlich keinen Einfluss auf die Qualität. </a:t>
            </a:r>
          </a:p>
          <a:p>
            <a:pPr algn="just"/>
            <a:endParaRPr lang="de-DE" sz="1200" dirty="0">
              <a:solidFill>
                <a:schemeClr val="tx1">
                  <a:lumMod val="50000"/>
                  <a:lumOff val="50000"/>
                </a:schemeClr>
              </a:solidFill>
              <a:latin typeface="MuseoSans 700"/>
              <a:cs typeface="Poppins ExtraLight" panose="00000300000000000000" pitchFamily="2" charset="0"/>
            </a:endParaRPr>
          </a:p>
          <a:p>
            <a:pPr algn="just"/>
            <a:r>
              <a:rPr lang="de-DE" sz="1200" dirty="0">
                <a:solidFill>
                  <a:schemeClr val="tx1">
                    <a:lumMod val="50000"/>
                    <a:lumOff val="50000"/>
                  </a:schemeClr>
                </a:solidFill>
                <a:latin typeface="MuseoSans 700"/>
                <a:cs typeface="Poppins ExtraLight" panose="00000300000000000000" pitchFamily="2" charset="0"/>
              </a:rPr>
              <a:t>Es gelten die Allgemeinen Reisebedingungen von Bollig Tours s.à.r.l..</a:t>
            </a:r>
          </a:p>
          <a:p>
            <a:pPr algn="just"/>
            <a:r>
              <a:rPr lang="de-DE" sz="1200" dirty="0">
                <a:solidFill>
                  <a:schemeClr val="tx1">
                    <a:lumMod val="50000"/>
                    <a:lumOff val="50000"/>
                  </a:schemeClr>
                </a:solidFill>
                <a:latin typeface="MuseoSans 700"/>
                <a:cs typeface="Poppins ExtraLight" panose="00000300000000000000" pitchFamily="2" charset="0"/>
              </a:rPr>
              <a:t> </a:t>
            </a:r>
          </a:p>
        </p:txBody>
      </p:sp>
      <p:sp>
        <p:nvSpPr>
          <p:cNvPr id="15" name="Espace réservé du contenu 4">
            <a:extLst>
              <a:ext uri="{FF2B5EF4-FFF2-40B4-BE49-F238E27FC236}">
                <a16:creationId xmlns:a16="http://schemas.microsoft.com/office/drawing/2014/main" id="{92A50B6E-C49F-C77D-D2E7-99B89987520D}"/>
              </a:ext>
            </a:extLst>
          </p:cNvPr>
          <p:cNvSpPr txBox="1">
            <a:spLocks/>
          </p:cNvSpPr>
          <p:nvPr/>
        </p:nvSpPr>
        <p:spPr>
          <a:xfrm>
            <a:off x="692659" y="687373"/>
            <a:ext cx="2904201" cy="240656"/>
          </a:xfrm>
          <a:prstGeom prst="rect">
            <a:avLst/>
          </a:prstGeom>
        </p:spPr>
        <p:txBody>
          <a:bodyPr vert="horz" lIns="0" tIns="0" rIns="0" bIns="0" rtlCol="0">
            <a:noAutofit/>
          </a:bodyPr>
          <a:lstStyle>
            <a:lvl1pPr marL="0" indent="0" algn="l" defTabSz="1425550" rtl="0" eaLnBrk="1" latinLnBrk="0" hangingPunct="1">
              <a:lnSpc>
                <a:spcPct val="90000"/>
              </a:lnSpc>
              <a:spcBef>
                <a:spcPts val="1559"/>
              </a:spcBef>
              <a:spcAft>
                <a:spcPts val="1871"/>
              </a:spcAft>
              <a:buFont typeface="Arial" panose="020B0604020202020204" pitchFamily="34" charset="0"/>
              <a:buNone/>
              <a:defRPr sz="2000" b="0" i="0" kern="1200">
                <a:solidFill>
                  <a:schemeClr val="tx1"/>
                </a:solidFill>
                <a:latin typeface="Poppins Thin" pitchFamily="2" charset="77"/>
                <a:ea typeface="+mn-ea"/>
                <a:cs typeface="Poppins Thin" pitchFamily="2" charset="77"/>
              </a:defRPr>
            </a:lvl1pPr>
            <a:lvl2pPr marL="0" indent="0" algn="l" defTabSz="1425550" rtl="0" eaLnBrk="1" latinLnBrk="0" hangingPunct="1">
              <a:lnSpc>
                <a:spcPts val="1680"/>
              </a:lnSpc>
              <a:spcBef>
                <a:spcPts val="780"/>
              </a:spcBef>
              <a:spcAft>
                <a:spcPts val="200"/>
              </a:spcAft>
              <a:buFont typeface="Arial" panose="020B0604020202020204" pitchFamily="34" charset="0"/>
              <a:buNone/>
              <a:defRPr sz="1400" b="1" i="0" kern="1200">
                <a:solidFill>
                  <a:schemeClr val="tx1"/>
                </a:solidFill>
                <a:latin typeface="Poppins" pitchFamily="2" charset="77"/>
                <a:ea typeface="+mn-ea"/>
                <a:cs typeface="Poppins" pitchFamily="2" charset="77"/>
              </a:defRPr>
            </a:lvl2pPr>
            <a:lvl3pPr marL="0" indent="0" algn="l" defTabSz="1713550" rtl="0" eaLnBrk="1" latinLnBrk="0" hangingPunct="1">
              <a:lnSpc>
                <a:spcPct val="100000"/>
              </a:lnSpc>
              <a:spcBef>
                <a:spcPts val="780"/>
              </a:spcBef>
              <a:spcAft>
                <a:spcPts val="0"/>
              </a:spcAft>
              <a:buFont typeface="Arial" panose="020B0604020202020204" pitchFamily="34" charset="0"/>
              <a:buNone/>
              <a:defRPr sz="1000" b="0" i="0" kern="1200">
                <a:solidFill>
                  <a:schemeClr val="tx1"/>
                </a:solidFill>
                <a:latin typeface="Poppins ExtraLight" pitchFamily="2" charset="77"/>
                <a:ea typeface="+mn-ea"/>
                <a:cs typeface="Poppins ExtraLight" pitchFamily="2" charset="77"/>
              </a:defRPr>
            </a:lvl3pPr>
            <a:lvl4pPr marL="0" indent="0" algn="l" defTabSz="1425550" rtl="0" eaLnBrk="1" latinLnBrk="0" hangingPunct="1">
              <a:lnSpc>
                <a:spcPts val="1300"/>
              </a:lnSpc>
              <a:spcBef>
                <a:spcPts val="959"/>
              </a:spcBef>
              <a:spcAft>
                <a:spcPts val="600"/>
              </a:spcAft>
              <a:buFont typeface="Arial" panose="020B0604020202020204" pitchFamily="34" charset="0"/>
              <a:buNone/>
              <a:defRPr sz="1000" b="0" i="0" kern="1200">
                <a:solidFill>
                  <a:schemeClr val="tx1"/>
                </a:solidFill>
                <a:latin typeface="Poppins Medium" pitchFamily="2" charset="77"/>
                <a:ea typeface="+mn-ea"/>
                <a:cs typeface="Poppins Medium" pitchFamily="2" charset="77"/>
              </a:defRPr>
            </a:lvl4pPr>
            <a:lvl5pPr marL="0" indent="0" algn="l" defTabSz="1605550" rtl="0" eaLnBrk="1" latinLnBrk="0" hangingPunct="1">
              <a:lnSpc>
                <a:spcPts val="1400"/>
              </a:lnSpc>
              <a:spcBef>
                <a:spcPts val="780"/>
              </a:spcBef>
              <a:buFont typeface="Arial" panose="020B0604020202020204" pitchFamily="34" charset="0"/>
              <a:buNone/>
              <a:defRPr sz="1000" b="0" i="0" kern="1200">
                <a:solidFill>
                  <a:schemeClr val="tx1"/>
                </a:solidFill>
                <a:latin typeface="Poppins Light" pitchFamily="2" charset="77"/>
                <a:ea typeface="+mn-ea"/>
                <a:cs typeface="Poppins Light" pitchFamily="2" charset="77"/>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lvl="3"/>
            <a:endParaRPr lang="de-DE" sz="1700" b="1" dirty="0">
              <a:latin typeface="MuseoSans 700"/>
              <a:cs typeface="Poppins ExtraLight" panose="00000300000000000000" pitchFamily="2" charset="0"/>
            </a:endParaRPr>
          </a:p>
        </p:txBody>
      </p:sp>
      <p:sp>
        <p:nvSpPr>
          <p:cNvPr id="4" name="Rechteck 3">
            <a:extLst>
              <a:ext uri="{FF2B5EF4-FFF2-40B4-BE49-F238E27FC236}">
                <a16:creationId xmlns:a16="http://schemas.microsoft.com/office/drawing/2014/main" id="{EC40F48F-37A2-10C3-6D48-0F90889E5F12}"/>
              </a:ext>
            </a:extLst>
          </p:cNvPr>
          <p:cNvSpPr/>
          <p:nvPr/>
        </p:nvSpPr>
        <p:spPr>
          <a:xfrm>
            <a:off x="348879" y="9796046"/>
            <a:ext cx="1700927" cy="682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LU">
              <a:solidFill>
                <a:srgbClr val="FFFFFF"/>
              </a:solidFill>
            </a:endParaRPr>
          </a:p>
        </p:txBody>
      </p:sp>
      <p:sp>
        <p:nvSpPr>
          <p:cNvPr id="6" name="Textfeld 5">
            <a:extLst>
              <a:ext uri="{FF2B5EF4-FFF2-40B4-BE49-F238E27FC236}">
                <a16:creationId xmlns:a16="http://schemas.microsoft.com/office/drawing/2014/main" id="{A664C672-CB68-AE9E-111A-854680C57C50}"/>
              </a:ext>
            </a:extLst>
          </p:cNvPr>
          <p:cNvSpPr txBox="1"/>
          <p:nvPr/>
        </p:nvSpPr>
        <p:spPr>
          <a:xfrm rot="16200000">
            <a:off x="7121094" y="10201866"/>
            <a:ext cx="646331" cy="230832"/>
          </a:xfrm>
          <a:prstGeom prst="rect">
            <a:avLst/>
          </a:prstGeom>
          <a:noFill/>
        </p:spPr>
        <p:txBody>
          <a:bodyPr wrap="none" rtlCol="0">
            <a:spAutoFit/>
          </a:bodyPr>
          <a:lstStyle/>
          <a:p>
            <a:r>
              <a:rPr lang="de-LU" sz="900" dirty="0">
                <a:latin typeface="MuseoSans 700"/>
              </a:rPr>
              <a:t>20260306</a:t>
            </a:r>
          </a:p>
        </p:txBody>
      </p:sp>
      <p:sp>
        <p:nvSpPr>
          <p:cNvPr id="3" name="Foliennummernplatzhalter 2">
            <a:extLst>
              <a:ext uri="{FF2B5EF4-FFF2-40B4-BE49-F238E27FC236}">
                <a16:creationId xmlns:a16="http://schemas.microsoft.com/office/drawing/2014/main" id="{1E3633BC-4154-94C5-BDF6-B3127203250F}"/>
              </a:ext>
            </a:extLst>
          </p:cNvPr>
          <p:cNvSpPr>
            <a:spLocks noGrp="1"/>
          </p:cNvSpPr>
          <p:nvPr>
            <p:ph type="sldNum" sz="quarter" idx="12"/>
          </p:nvPr>
        </p:nvSpPr>
        <p:spPr>
          <a:xfrm>
            <a:off x="5448659" y="9928358"/>
            <a:ext cx="1700927" cy="569240"/>
          </a:xfrm>
        </p:spPr>
        <p:txBody>
          <a:bodyPr/>
          <a:lstStyle/>
          <a:p>
            <a:fld id="{D1021EF0-CC10-BC46-A71D-9F2F97D3E59F}" type="slidenum">
              <a:rPr lang="fr-FR" smtClean="0"/>
              <a:t>7</a:t>
            </a:fld>
            <a:endParaRPr lang="fr-FR" dirty="0"/>
          </a:p>
        </p:txBody>
      </p:sp>
      <p:sp>
        <p:nvSpPr>
          <p:cNvPr id="9" name="Fußzeilenplatzhalter 1">
            <a:extLst>
              <a:ext uri="{FF2B5EF4-FFF2-40B4-BE49-F238E27FC236}">
                <a16:creationId xmlns:a16="http://schemas.microsoft.com/office/drawing/2014/main" id="{CAFB97DC-536B-A667-ACB5-640CAD6BC0A7}"/>
              </a:ext>
            </a:extLst>
          </p:cNvPr>
          <p:cNvSpPr>
            <a:spLocks noGrp="1"/>
          </p:cNvSpPr>
          <p:nvPr>
            <p:ph type="ftr" sz="quarter" idx="11"/>
          </p:nvPr>
        </p:nvSpPr>
        <p:spPr>
          <a:xfrm>
            <a:off x="2504143" y="9909727"/>
            <a:ext cx="2551390" cy="569240"/>
          </a:xfrm>
        </p:spPr>
        <p:txBody>
          <a:bodyPr/>
          <a:lstStyle/>
          <a:p>
            <a:pPr algn="ctr"/>
            <a:r>
              <a:rPr lang="de-LU" sz="1000" b="1" dirty="0">
                <a:solidFill>
                  <a:srgbClr val="018DA1"/>
                </a:solidFill>
                <a:latin typeface="MuseoSans 700"/>
              </a:rPr>
              <a:t>Chile-Argentinien – „Trans-Patagonia“</a:t>
            </a:r>
          </a:p>
        </p:txBody>
      </p:sp>
      <p:pic>
        <p:nvPicPr>
          <p:cNvPr id="10" name="Grafik 9" descr="Ein Bild, das Text, Schrift, Logo, Grafiken enthält.&#10;&#10;Automatisch generierte Beschreibung">
            <a:extLst>
              <a:ext uri="{FF2B5EF4-FFF2-40B4-BE49-F238E27FC236}">
                <a16:creationId xmlns:a16="http://schemas.microsoft.com/office/drawing/2014/main" id="{F94067B2-47BE-BC91-6964-EAB8A5285B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2473" y="217030"/>
            <a:ext cx="977476" cy="442274"/>
          </a:xfrm>
          <a:prstGeom prst="rect">
            <a:avLst/>
          </a:prstGeom>
          <a:noFill/>
          <a:ln>
            <a:noFill/>
          </a:ln>
        </p:spPr>
      </p:pic>
    </p:spTree>
    <p:extLst>
      <p:ext uri="{BB962C8B-B14F-4D97-AF65-F5344CB8AC3E}">
        <p14:creationId xmlns:p14="http://schemas.microsoft.com/office/powerpoint/2010/main" val="2102426906"/>
      </p:ext>
    </p:extLst>
  </p:cSld>
  <p:clrMapOvr>
    <a:masterClrMapping/>
  </p:clrMapOvr>
</p:sld>
</file>

<file path=ppt/theme/theme1.xml><?xml version="1.0" encoding="utf-8"?>
<a:theme xmlns:a="http://schemas.openxmlformats.org/drawingml/2006/main" name="Thème Office">
  <a:themeElements>
    <a:clrScheme name="PlanetB">
      <a:dk1>
        <a:srgbClr val="000000"/>
      </a:dk1>
      <a:lt1>
        <a:srgbClr val="FFFFFF"/>
      </a:lt1>
      <a:dk2>
        <a:srgbClr val="BCBCBC"/>
      </a:dk2>
      <a:lt2>
        <a:srgbClr val="E7E6E6"/>
      </a:lt2>
      <a:accent1>
        <a:srgbClr val="CEB5D9"/>
      </a:accent1>
      <a:accent2>
        <a:srgbClr val="A8A380"/>
      </a:accent2>
      <a:accent3>
        <a:srgbClr val="A5A5A5"/>
      </a:accent3>
      <a:accent4>
        <a:srgbClr val="E5C61C"/>
      </a:accent4>
      <a:accent5>
        <a:srgbClr val="5B9BD5"/>
      </a:accent5>
      <a:accent6>
        <a:srgbClr val="61B56B"/>
      </a:accent6>
      <a:hlink>
        <a:srgbClr val="93A3DB"/>
      </a:hlink>
      <a:folHlink>
        <a:srgbClr val="CE8A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3A9156F8-6EB1-7E4B-A27A-4C933A6BEC20}" vid="{0BA5790A-1178-A941-BDEE-50ED529F8B4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2d2b07-b2a7-49cd-ac30-9991eaaff643">
      <Terms xmlns="http://schemas.microsoft.com/office/infopath/2007/PartnerControls"/>
    </lcf76f155ced4ddcb4097134ff3c332f>
    <TaxCatchAll xmlns="c397804b-deed-496c-bf4d-7693c134d39c" xsi:nil="true"/>
    <_dlc_DocId xmlns="c397804b-deed-496c-bf4d-7693c134d39c">EK2T26YS4QVQ-1374657474-1114206</_dlc_DocId>
    <_dlc_DocIdUrl xmlns="c397804b-deed-496c-bf4d-7693c134d39c">
      <Url>https://bolligmobility.sharepoint.com/sites/BOLLIGTOURS/_layouts/15/DocIdRedir.aspx?ID=EK2T26YS4QVQ-1374657474-1114206</Url>
      <Description>EK2T26YS4QVQ-1374657474-1114206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A5F52735525AD45A2D70CD63DBC4EF7" ma:contentTypeVersion="14" ma:contentTypeDescription="Create a new document." ma:contentTypeScope="" ma:versionID="1e1d92f3f64f7d357e5488b07addc664">
  <xsd:schema xmlns:xsd="http://www.w3.org/2001/XMLSchema" xmlns:xs="http://www.w3.org/2001/XMLSchema" xmlns:p="http://schemas.microsoft.com/office/2006/metadata/properties" xmlns:ns2="c397804b-deed-496c-bf4d-7693c134d39c" xmlns:ns3="052d2b07-b2a7-49cd-ac30-9991eaaff643" targetNamespace="http://schemas.microsoft.com/office/2006/metadata/properties" ma:root="true" ma:fieldsID="0fe40d32306eb675ffe6fa7546722763" ns2:_="" ns3:_="">
    <xsd:import namespace="c397804b-deed-496c-bf4d-7693c134d39c"/>
    <xsd:import namespace="052d2b07-b2a7-49cd-ac30-9991eaaff64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7804b-deed-496c-bf4d-7693c134d3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000dd8c0-04d7-49f3-a3b5-997d1b94d3d0}" ma:internalName="TaxCatchAll" ma:showField="CatchAllData" ma:web="c397804b-deed-496c-bf4d-7693c134d3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2d2b07-b2a7-49cd-ac30-9991eaaff6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1d47bbf-f6a0-4ff5-9f25-fb4b9f50a3c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8FB6DF-1EFB-4BC3-B695-3A930C4EDF89}">
  <ds:schemaRefs>
    <ds:schemaRef ds:uri="http://www.w3.org/XML/1998/namespace"/>
    <ds:schemaRef ds:uri="http://purl.org/dc/elements/1.1/"/>
    <ds:schemaRef ds:uri="http://schemas.microsoft.com/office/2006/documentManagement/types"/>
    <ds:schemaRef ds:uri="d36f97d4-14d7-407b-ae69-3ebeede2dfe1"/>
    <ds:schemaRef ds:uri="http://schemas.microsoft.com/office/2006/metadata/properties"/>
    <ds:schemaRef ds:uri="http://schemas.microsoft.com/office/infopath/2007/PartnerControls"/>
    <ds:schemaRef ds:uri="a322786c-184c-44f8-ae49-24ba1f7f1078"/>
    <ds:schemaRef ds:uri="http://schemas.openxmlformats.org/package/2006/metadata/core-properties"/>
    <ds:schemaRef ds:uri="http://purl.org/dc/dcmitype/"/>
    <ds:schemaRef ds:uri="http://purl.org/dc/terms/"/>
    <ds:schemaRef ds:uri="052d2b07-b2a7-49cd-ac30-9991eaaff643"/>
    <ds:schemaRef ds:uri="c397804b-deed-496c-bf4d-7693c134d39c"/>
  </ds:schemaRefs>
</ds:datastoreItem>
</file>

<file path=customXml/itemProps2.xml><?xml version="1.0" encoding="utf-8"?>
<ds:datastoreItem xmlns:ds="http://schemas.openxmlformats.org/officeDocument/2006/customXml" ds:itemID="{1EB1AD29-0709-4331-9DA8-7A8F6C8801C9}">
  <ds:schemaRefs>
    <ds:schemaRef ds:uri="http://schemas.microsoft.com/sharepoint/events"/>
  </ds:schemaRefs>
</ds:datastoreItem>
</file>

<file path=customXml/itemProps3.xml><?xml version="1.0" encoding="utf-8"?>
<ds:datastoreItem xmlns:ds="http://schemas.openxmlformats.org/officeDocument/2006/customXml" ds:itemID="{92583B6D-CEDA-429D-B688-63E4C0CDEDC5}">
  <ds:schemaRefs>
    <ds:schemaRef ds:uri="http://schemas.microsoft.com/sharepoint/v3/contenttype/forms"/>
  </ds:schemaRefs>
</ds:datastoreItem>
</file>

<file path=customXml/itemProps4.xml><?xml version="1.0" encoding="utf-8"?>
<ds:datastoreItem xmlns:ds="http://schemas.openxmlformats.org/officeDocument/2006/customXml" ds:itemID="{A5EDBCF9-66E8-4328-8E6E-3F062663A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97804b-deed-496c-bf4d-7693c134d39c"/>
    <ds:schemaRef ds:uri="052d2b07-b2a7-49cd-ac30-9991eaaff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11069_BT_PlanetB_Flyer_base_def</Template>
  <TotalTime>10</TotalTime>
  <Words>3169</Words>
  <Application>Microsoft Office PowerPoint</Application>
  <PresentationFormat>Custom</PresentationFormat>
  <Paragraphs>145</Paragraphs>
  <Slides>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vt:i4>
      </vt:variant>
    </vt:vector>
  </HeadingPairs>
  <TitlesOfParts>
    <vt:vector size="20" baseType="lpstr">
      <vt:lpstr>Arial</vt:lpstr>
      <vt:lpstr>Calibri</vt:lpstr>
      <vt:lpstr>Museo Sans 700</vt:lpstr>
      <vt:lpstr>Museo Sans 900</vt:lpstr>
      <vt:lpstr>MuseoSans 700</vt:lpstr>
      <vt:lpstr>Poppins</vt:lpstr>
      <vt:lpstr>Poppins ExtraBold</vt:lpstr>
      <vt:lpstr>Poppins ExtraLight</vt:lpstr>
      <vt:lpstr>Poppins Light</vt:lpstr>
      <vt:lpstr>Poppins Medium</vt:lpstr>
      <vt:lpstr>Poppins Thin</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dc:title>
  <dc:creator>SALM Susanne</dc:creator>
  <cp:lastModifiedBy>PALAMAREVIC Ivana</cp:lastModifiedBy>
  <cp:revision>29</cp:revision>
  <cp:lastPrinted>2023-06-16T14:17:35Z</cp:lastPrinted>
  <dcterms:created xsi:type="dcterms:W3CDTF">2023-06-22T12:56:30Z</dcterms:created>
  <dcterms:modified xsi:type="dcterms:W3CDTF">2026-03-06T16:23:55Z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0x0101009A5F52735525AD45A2D70CD63DBC4EF7</vt:lpwstr>
  </property>
  <property fmtid="{D5CDD505-2E9C-101B-9397-08002B2CF9AE}" pid="3" name="MediaServiceImageTags">
    <vt:lpwstr/>
  </property>
  <property fmtid="{D5CDD505-2E9C-101B-9397-08002B2CF9AE}" pid="4" name="_dlc_DocIdItemGuid">
    <vt:lpwstr>08950fed-4437-42f9-a95e-d82e4b393180</vt:lpwstr>
  </property>
</Properties>
</file>